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5" r:id="rId2"/>
    <p:sldId id="271" r:id="rId3"/>
    <p:sldId id="272" r:id="rId4"/>
    <p:sldId id="270" r:id="rId5"/>
    <p:sldId id="263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邱彥翔" userId="17a294c2-4a85-40a1-9d53-28e48f0b0c07" providerId="ADAL" clId="{8A4C517B-4F69-4594-9FDA-D1A473E4976D}"/>
    <pc:docChg chg="undo custSel addSld delSld modSld">
      <pc:chgData name="邱彥翔" userId="17a294c2-4a85-40a1-9d53-28e48f0b0c07" providerId="ADAL" clId="{8A4C517B-4F69-4594-9FDA-D1A473E4976D}" dt="2022-04-28T16:33:10.217" v="1566" actId="1076"/>
      <pc:docMkLst>
        <pc:docMk/>
      </pc:docMkLst>
      <pc:sldChg chg="addSp delSp modSp">
        <pc:chgData name="邱彥翔" userId="17a294c2-4a85-40a1-9d53-28e48f0b0c07" providerId="ADAL" clId="{8A4C517B-4F69-4594-9FDA-D1A473E4976D}" dt="2022-04-28T16:33:10.217" v="1566" actId="1076"/>
        <pc:sldMkLst>
          <pc:docMk/>
          <pc:sldMk cId="1593026503" sldId="265"/>
        </pc:sldMkLst>
        <pc:spChg chg="mod">
          <ac:chgData name="邱彥翔" userId="17a294c2-4a85-40a1-9d53-28e48f0b0c07" providerId="ADAL" clId="{8A4C517B-4F69-4594-9FDA-D1A473E4976D}" dt="2022-04-28T15:40:32.997" v="46"/>
          <ac:spMkLst>
            <pc:docMk/>
            <pc:sldMk cId="1593026503" sldId="265"/>
            <ac:spMk id="2" creationId="{7D61DF77-A18E-4052-95AB-5D2DBD997EBC}"/>
          </ac:spMkLst>
        </pc:spChg>
        <pc:spChg chg="del">
          <ac:chgData name="邱彥翔" userId="17a294c2-4a85-40a1-9d53-28e48f0b0c07" providerId="ADAL" clId="{8A4C517B-4F69-4594-9FDA-D1A473E4976D}" dt="2022-04-28T15:40:36.029" v="47" actId="478"/>
          <ac:spMkLst>
            <pc:docMk/>
            <pc:sldMk cId="1593026503" sldId="265"/>
            <ac:spMk id="3" creationId="{1041B49F-7B67-49F8-B4B5-D1E58317F3DF}"/>
          </ac:spMkLst>
        </pc:spChg>
        <pc:spChg chg="del">
          <ac:chgData name="邱彥翔" userId="17a294c2-4a85-40a1-9d53-28e48f0b0c07" providerId="ADAL" clId="{8A4C517B-4F69-4594-9FDA-D1A473E4976D}" dt="2022-04-28T15:45:04.970" v="263" actId="478"/>
          <ac:spMkLst>
            <pc:docMk/>
            <pc:sldMk cId="1593026503" sldId="265"/>
            <ac:spMk id="4" creationId="{EB9E4783-6A67-4009-8C6A-97285485DBF2}"/>
          </ac:spMkLst>
        </pc:spChg>
        <pc:spChg chg="add del mod">
          <ac:chgData name="邱彥翔" userId="17a294c2-4a85-40a1-9d53-28e48f0b0c07" providerId="ADAL" clId="{8A4C517B-4F69-4594-9FDA-D1A473E4976D}" dt="2022-04-28T15:40:41.535" v="50" actId="478"/>
          <ac:spMkLst>
            <pc:docMk/>
            <pc:sldMk cId="1593026503" sldId="265"/>
            <ac:spMk id="6" creationId="{C57CF20D-139A-445D-A9FA-833D948473DC}"/>
          </ac:spMkLst>
        </pc:spChg>
        <pc:spChg chg="add mod">
          <ac:chgData name="邱彥翔" userId="17a294c2-4a85-40a1-9d53-28e48f0b0c07" providerId="ADAL" clId="{8A4C517B-4F69-4594-9FDA-D1A473E4976D}" dt="2022-04-28T16:33:01.739" v="1564" actId="1076"/>
          <ac:spMkLst>
            <pc:docMk/>
            <pc:sldMk cId="1593026503" sldId="265"/>
            <ac:spMk id="8" creationId="{35B8CBB4-099E-45AB-85D6-10D360E1BB8D}"/>
          </ac:spMkLst>
        </pc:spChg>
        <pc:spChg chg="add mod">
          <ac:chgData name="邱彥翔" userId="17a294c2-4a85-40a1-9d53-28e48f0b0c07" providerId="ADAL" clId="{8A4C517B-4F69-4594-9FDA-D1A473E4976D}" dt="2022-04-28T16:33:10.217" v="1566" actId="1076"/>
          <ac:spMkLst>
            <pc:docMk/>
            <pc:sldMk cId="1593026503" sldId="265"/>
            <ac:spMk id="9" creationId="{CDC4A042-629C-4294-9C1A-DD447D10B38A}"/>
          </ac:spMkLst>
        </pc:spChg>
        <pc:spChg chg="add mod">
          <ac:chgData name="邱彥翔" userId="17a294c2-4a85-40a1-9d53-28e48f0b0c07" providerId="ADAL" clId="{8A4C517B-4F69-4594-9FDA-D1A473E4976D}" dt="2022-04-28T16:16:13.694" v="1136" actId="14100"/>
          <ac:spMkLst>
            <pc:docMk/>
            <pc:sldMk cId="1593026503" sldId="265"/>
            <ac:spMk id="11" creationId="{91174DA8-5D7F-4910-AF3A-CC23C8410977}"/>
          </ac:spMkLst>
        </pc:spChg>
        <pc:spChg chg="add del">
          <ac:chgData name="邱彥翔" userId="17a294c2-4a85-40a1-9d53-28e48f0b0c07" providerId="ADAL" clId="{8A4C517B-4F69-4594-9FDA-D1A473E4976D}" dt="2022-04-28T16:13:59.554" v="1038"/>
          <ac:spMkLst>
            <pc:docMk/>
            <pc:sldMk cId="1593026503" sldId="265"/>
            <ac:spMk id="12" creationId="{98C001AB-7830-487E-82AC-8795FF30663F}"/>
          </ac:spMkLst>
        </pc:spChg>
        <pc:spChg chg="add mod">
          <ac:chgData name="邱彥翔" userId="17a294c2-4a85-40a1-9d53-28e48f0b0c07" providerId="ADAL" clId="{8A4C517B-4F69-4594-9FDA-D1A473E4976D}" dt="2022-04-28T16:24:46.398" v="1530" actId="1076"/>
          <ac:spMkLst>
            <pc:docMk/>
            <pc:sldMk cId="1593026503" sldId="265"/>
            <ac:spMk id="14" creationId="{AD7E32CA-0CCD-4B77-84F1-E10AB4E65FD5}"/>
          </ac:spMkLst>
        </pc:spChg>
        <pc:spChg chg="add mod">
          <ac:chgData name="邱彥翔" userId="17a294c2-4a85-40a1-9d53-28e48f0b0c07" providerId="ADAL" clId="{8A4C517B-4F69-4594-9FDA-D1A473E4976D}" dt="2022-04-28T16:32:48.119" v="1563" actId="1076"/>
          <ac:spMkLst>
            <pc:docMk/>
            <pc:sldMk cId="1593026503" sldId="265"/>
            <ac:spMk id="15" creationId="{01CC2E3E-5B18-4DA0-B88A-6216E05A69D2}"/>
          </ac:spMkLst>
        </pc:spChg>
        <pc:spChg chg="add del">
          <ac:chgData name="邱彥翔" userId="17a294c2-4a85-40a1-9d53-28e48f0b0c07" providerId="ADAL" clId="{8A4C517B-4F69-4594-9FDA-D1A473E4976D}" dt="2022-04-28T16:31:53.997" v="1536"/>
          <ac:spMkLst>
            <pc:docMk/>
            <pc:sldMk cId="1593026503" sldId="265"/>
            <ac:spMk id="16" creationId="{8D11F155-C0BC-4AF7-931C-A1C9E85B541B}"/>
          </ac:spMkLst>
        </pc:spChg>
        <pc:picChg chg="add del mod">
          <ac:chgData name="邱彥翔" userId="17a294c2-4a85-40a1-9d53-28e48f0b0c07" providerId="ADAL" clId="{8A4C517B-4F69-4594-9FDA-D1A473E4976D}" dt="2022-04-28T15:44:59.827" v="262" actId="478"/>
          <ac:picMkLst>
            <pc:docMk/>
            <pc:sldMk cId="1593026503" sldId="265"/>
            <ac:picMk id="7" creationId="{D4A2D037-7A26-4F83-8310-3C4ECBF1C052}"/>
          </ac:picMkLst>
        </pc:picChg>
        <pc:picChg chg="add mod">
          <ac:chgData name="邱彥翔" userId="17a294c2-4a85-40a1-9d53-28e48f0b0c07" providerId="ADAL" clId="{8A4C517B-4F69-4594-9FDA-D1A473E4976D}" dt="2022-04-28T16:33:04.887" v="1565" actId="1076"/>
          <ac:picMkLst>
            <pc:docMk/>
            <pc:sldMk cId="1593026503" sldId="265"/>
            <ac:picMk id="10" creationId="{FCE6C62C-6BD6-454F-A1E9-4620E38D77D7}"/>
          </ac:picMkLst>
        </pc:picChg>
        <pc:picChg chg="add mod modCrop">
          <ac:chgData name="邱彥翔" userId="17a294c2-4a85-40a1-9d53-28e48f0b0c07" providerId="ADAL" clId="{8A4C517B-4F69-4594-9FDA-D1A473E4976D}" dt="2022-04-28T16:15:52.903" v="1131" actId="1076"/>
          <ac:picMkLst>
            <pc:docMk/>
            <pc:sldMk cId="1593026503" sldId="265"/>
            <ac:picMk id="13" creationId="{DB7AF6A5-0949-4A4B-8806-1F1D56585116}"/>
          </ac:picMkLst>
        </pc:picChg>
      </pc:sldChg>
      <pc:sldChg chg="modSp add">
        <pc:chgData name="邱彥翔" userId="17a294c2-4a85-40a1-9d53-28e48f0b0c07" providerId="ADAL" clId="{8A4C517B-4F69-4594-9FDA-D1A473E4976D}" dt="2022-04-28T15:47:40.632" v="346" actId="1076"/>
        <pc:sldMkLst>
          <pc:docMk/>
          <pc:sldMk cId="2063279666" sldId="270"/>
        </pc:sldMkLst>
        <pc:spChg chg="mod">
          <ac:chgData name="邱彥翔" userId="17a294c2-4a85-40a1-9d53-28e48f0b0c07" providerId="ADAL" clId="{8A4C517B-4F69-4594-9FDA-D1A473E4976D}" dt="2022-04-28T15:47:40.632" v="346" actId="1076"/>
          <ac:spMkLst>
            <pc:docMk/>
            <pc:sldMk cId="2063279666" sldId="270"/>
            <ac:spMk id="4" creationId="{EB9E4783-6A67-4009-8C6A-97285485DBF2}"/>
          </ac:spMkLst>
        </pc:spChg>
      </pc:sldChg>
      <pc:sldChg chg="add del">
        <pc:chgData name="邱彥翔" userId="17a294c2-4a85-40a1-9d53-28e48f0b0c07" providerId="ADAL" clId="{8A4C517B-4F69-4594-9FDA-D1A473E4976D}" dt="2022-04-28T15:40:37.816" v="49"/>
        <pc:sldMkLst>
          <pc:docMk/>
          <pc:sldMk cId="2259174260" sldId="271"/>
        </pc:sldMkLst>
      </pc:sldChg>
      <pc:sldChg chg="addSp delSp modSp add">
        <pc:chgData name="邱彥翔" userId="17a294c2-4a85-40a1-9d53-28e48f0b0c07" providerId="ADAL" clId="{8A4C517B-4F69-4594-9FDA-D1A473E4976D}" dt="2022-04-28T15:47:50.772" v="349" actId="1076"/>
        <pc:sldMkLst>
          <pc:docMk/>
          <pc:sldMk cId="2905124741" sldId="271"/>
        </pc:sldMkLst>
        <pc:spChg chg="mod">
          <ac:chgData name="邱彥翔" userId="17a294c2-4a85-40a1-9d53-28e48f0b0c07" providerId="ADAL" clId="{8A4C517B-4F69-4594-9FDA-D1A473E4976D}" dt="2022-04-28T15:41:12.920" v="84"/>
          <ac:spMkLst>
            <pc:docMk/>
            <pc:sldMk cId="2905124741" sldId="271"/>
            <ac:spMk id="2" creationId="{7D61DF77-A18E-4052-95AB-5D2DBD997EBC}"/>
          </ac:spMkLst>
        </pc:spChg>
        <pc:spChg chg="add mod">
          <ac:chgData name="邱彥翔" userId="17a294c2-4a85-40a1-9d53-28e48f0b0c07" providerId="ADAL" clId="{8A4C517B-4F69-4594-9FDA-D1A473E4976D}" dt="2022-04-28T15:44:45.396" v="261" actId="20577"/>
          <ac:spMkLst>
            <pc:docMk/>
            <pc:sldMk cId="2905124741" sldId="271"/>
            <ac:spMk id="3" creationId="{5FF308AD-A9E5-416A-A55B-72A68A2F5678}"/>
          </ac:spMkLst>
        </pc:spChg>
        <pc:spChg chg="add del mod">
          <ac:chgData name="邱彥翔" userId="17a294c2-4a85-40a1-9d53-28e48f0b0c07" providerId="ADAL" clId="{8A4C517B-4F69-4594-9FDA-D1A473E4976D}" dt="2022-04-28T15:47:50.772" v="349" actId="1076"/>
          <ac:spMkLst>
            <pc:docMk/>
            <pc:sldMk cId="2905124741" sldId="271"/>
            <ac:spMk id="4" creationId="{EB9E4783-6A67-4009-8C6A-97285485DBF2}"/>
          </ac:spMkLst>
        </pc:spChg>
        <pc:picChg chg="mod">
          <ac:chgData name="邱彥翔" userId="17a294c2-4a85-40a1-9d53-28e48f0b0c07" providerId="ADAL" clId="{8A4C517B-4F69-4594-9FDA-D1A473E4976D}" dt="2022-04-28T15:42:41.201" v="242" actId="1076"/>
          <ac:picMkLst>
            <pc:docMk/>
            <pc:sldMk cId="2905124741" sldId="271"/>
            <ac:picMk id="7" creationId="{D4A2D037-7A26-4F83-8310-3C4ECBF1C052}"/>
          </ac:picMkLst>
        </pc:picChg>
      </pc:sldChg>
      <pc:sldChg chg="addSp delSp modSp add">
        <pc:chgData name="邱彥翔" userId="17a294c2-4a85-40a1-9d53-28e48f0b0c07" providerId="ADAL" clId="{8A4C517B-4F69-4594-9FDA-D1A473E4976D}" dt="2022-04-28T16:10:45.930" v="1027"/>
        <pc:sldMkLst>
          <pc:docMk/>
          <pc:sldMk cId="168982179" sldId="272"/>
        </pc:sldMkLst>
        <pc:spChg chg="del">
          <ac:chgData name="邱彥翔" userId="17a294c2-4a85-40a1-9d53-28e48f0b0c07" providerId="ADAL" clId="{8A4C517B-4F69-4594-9FDA-D1A473E4976D}" dt="2022-04-28T15:47:13.514" v="334" actId="478"/>
          <ac:spMkLst>
            <pc:docMk/>
            <pc:sldMk cId="168982179" sldId="272"/>
            <ac:spMk id="3" creationId="{5FF308AD-A9E5-416A-A55B-72A68A2F5678}"/>
          </ac:spMkLst>
        </pc:spChg>
        <pc:spChg chg="mod">
          <ac:chgData name="邱彥翔" userId="17a294c2-4a85-40a1-9d53-28e48f0b0c07" providerId="ADAL" clId="{8A4C517B-4F69-4594-9FDA-D1A473E4976D}" dt="2022-04-28T16:10:45.930" v="1027"/>
          <ac:spMkLst>
            <pc:docMk/>
            <pc:sldMk cId="168982179" sldId="272"/>
            <ac:spMk id="4" creationId="{EB9E4783-6A67-4009-8C6A-97285485DBF2}"/>
          </ac:spMkLst>
        </pc:spChg>
        <pc:spChg chg="add mod">
          <ac:chgData name="邱彥翔" userId="17a294c2-4a85-40a1-9d53-28e48f0b0c07" providerId="ADAL" clId="{8A4C517B-4F69-4594-9FDA-D1A473E4976D}" dt="2022-04-28T16:06:33.063" v="924" actId="1076"/>
          <ac:spMkLst>
            <pc:docMk/>
            <pc:sldMk cId="168982179" sldId="272"/>
            <ac:spMk id="5" creationId="{3BBC765E-D7AB-4323-BB61-8B1B14E6572A}"/>
          </ac:spMkLst>
        </pc:spChg>
        <pc:spChg chg="add mod">
          <ac:chgData name="邱彥翔" userId="17a294c2-4a85-40a1-9d53-28e48f0b0c07" providerId="ADAL" clId="{8A4C517B-4F69-4594-9FDA-D1A473E4976D}" dt="2022-04-28T16:05:55.394" v="916" actId="1076"/>
          <ac:spMkLst>
            <pc:docMk/>
            <pc:sldMk cId="168982179" sldId="272"/>
            <ac:spMk id="9" creationId="{28976F17-C6F1-4040-B2D9-3CB86E84277E}"/>
          </ac:spMkLst>
        </pc:spChg>
        <pc:picChg chg="add mod">
          <ac:chgData name="邱彥翔" userId="17a294c2-4a85-40a1-9d53-28e48f0b0c07" providerId="ADAL" clId="{8A4C517B-4F69-4594-9FDA-D1A473E4976D}" dt="2022-04-28T16:05:38.358" v="907" actId="1076"/>
          <ac:picMkLst>
            <pc:docMk/>
            <pc:sldMk cId="168982179" sldId="272"/>
            <ac:picMk id="6" creationId="{567A066E-8CD7-4D1C-9924-F61F677E1CA4}"/>
          </ac:picMkLst>
        </pc:picChg>
        <pc:picChg chg="del">
          <ac:chgData name="邱彥翔" userId="17a294c2-4a85-40a1-9d53-28e48f0b0c07" providerId="ADAL" clId="{8A4C517B-4F69-4594-9FDA-D1A473E4976D}" dt="2022-04-28T15:47:11.114" v="333" actId="478"/>
          <ac:picMkLst>
            <pc:docMk/>
            <pc:sldMk cId="168982179" sldId="272"/>
            <ac:picMk id="7" creationId="{D4A2D037-7A26-4F83-8310-3C4ECBF1C052}"/>
          </ac:picMkLst>
        </pc:picChg>
        <pc:picChg chg="add del mod modCrop">
          <ac:chgData name="邱彥翔" userId="17a294c2-4a85-40a1-9d53-28e48f0b0c07" providerId="ADAL" clId="{8A4C517B-4F69-4594-9FDA-D1A473E4976D}" dt="2022-04-28T16:05:31.709" v="903" actId="478"/>
          <ac:picMkLst>
            <pc:docMk/>
            <pc:sldMk cId="168982179" sldId="272"/>
            <ac:picMk id="10" creationId="{CB9EDBA0-FD19-496E-9F41-C76CC2A62951}"/>
          </ac:picMkLst>
        </pc:picChg>
        <pc:picChg chg="add mod modCrop">
          <ac:chgData name="邱彥翔" userId="17a294c2-4a85-40a1-9d53-28e48f0b0c07" providerId="ADAL" clId="{8A4C517B-4F69-4594-9FDA-D1A473E4976D}" dt="2022-04-28T16:06:26.605" v="923" actId="14100"/>
          <ac:picMkLst>
            <pc:docMk/>
            <pc:sldMk cId="168982179" sldId="272"/>
            <ac:picMk id="1026" creationId="{48C4DC93-B909-4423-8ED5-F95C93AE3E77}"/>
          </ac:picMkLst>
        </pc:picChg>
        <pc:picChg chg="add del mod modCrop">
          <ac:chgData name="邱彥翔" userId="17a294c2-4a85-40a1-9d53-28e48f0b0c07" providerId="ADAL" clId="{8A4C517B-4F69-4594-9FDA-D1A473E4976D}" dt="2022-04-28T16:05:31.709" v="903" actId="478"/>
          <ac:picMkLst>
            <pc:docMk/>
            <pc:sldMk cId="168982179" sldId="272"/>
            <ac:picMk id="1028" creationId="{4B607EBF-A9CC-42E1-9C2F-94D14FC6195D}"/>
          </ac:picMkLst>
        </pc:picChg>
      </pc:sldChg>
      <pc:sldChg chg="addSp delSp modSp add del">
        <pc:chgData name="邱彥翔" userId="17a294c2-4a85-40a1-9d53-28e48f0b0c07" providerId="ADAL" clId="{8A4C517B-4F69-4594-9FDA-D1A473E4976D}" dt="2022-04-28T16:25:00.771" v="1531" actId="2696"/>
        <pc:sldMkLst>
          <pc:docMk/>
          <pc:sldMk cId="2982451215" sldId="273"/>
        </pc:sldMkLst>
        <pc:spChg chg="mod">
          <ac:chgData name="邱彥翔" userId="17a294c2-4a85-40a1-9d53-28e48f0b0c07" providerId="ADAL" clId="{8A4C517B-4F69-4594-9FDA-D1A473E4976D}" dt="2022-04-28T16:10:01.716" v="1013"/>
          <ac:spMkLst>
            <pc:docMk/>
            <pc:sldMk cId="2982451215" sldId="273"/>
            <ac:spMk id="2" creationId="{7D61DF77-A18E-4052-95AB-5D2DBD997EBC}"/>
          </ac:spMkLst>
        </pc:spChg>
        <pc:spChg chg="mod">
          <ac:chgData name="邱彥翔" userId="17a294c2-4a85-40a1-9d53-28e48f0b0c07" providerId="ADAL" clId="{8A4C517B-4F69-4594-9FDA-D1A473E4976D}" dt="2022-04-28T16:10:28.035" v="1024" actId="1076"/>
          <ac:spMkLst>
            <pc:docMk/>
            <pc:sldMk cId="2982451215" sldId="273"/>
            <ac:spMk id="4" creationId="{EB9E4783-6A67-4009-8C6A-97285485DBF2}"/>
          </ac:spMkLst>
        </pc:spChg>
        <pc:picChg chg="del">
          <ac:chgData name="邱彥翔" userId="17a294c2-4a85-40a1-9d53-28e48f0b0c07" providerId="ADAL" clId="{8A4C517B-4F69-4594-9FDA-D1A473E4976D}" dt="2022-04-28T16:09:57.057" v="992" actId="478"/>
          <ac:picMkLst>
            <pc:docMk/>
            <pc:sldMk cId="2982451215" sldId="273"/>
            <ac:picMk id="6" creationId="{567A066E-8CD7-4D1C-9924-F61F677E1CA4}"/>
          </ac:picMkLst>
        </pc:picChg>
        <pc:picChg chg="del">
          <ac:chgData name="邱彥翔" userId="17a294c2-4a85-40a1-9d53-28e48f0b0c07" providerId="ADAL" clId="{8A4C517B-4F69-4594-9FDA-D1A473E4976D}" dt="2022-04-28T16:09:56.746" v="991" actId="478"/>
          <ac:picMkLst>
            <pc:docMk/>
            <pc:sldMk cId="2982451215" sldId="273"/>
            <ac:picMk id="1026" creationId="{48C4DC93-B909-4423-8ED5-F95C93AE3E77}"/>
          </ac:picMkLst>
        </pc:picChg>
        <pc:picChg chg="add mod">
          <ac:chgData name="邱彥翔" userId="17a294c2-4a85-40a1-9d53-28e48f0b0c07" providerId="ADAL" clId="{8A4C517B-4F69-4594-9FDA-D1A473E4976D}" dt="2022-04-28T16:10:09.001" v="1016" actId="1076"/>
          <ac:picMkLst>
            <pc:docMk/>
            <pc:sldMk cId="2982451215" sldId="273"/>
            <ac:picMk id="2050" creationId="{99BDCCBD-96E5-4DCE-B851-6D85DED37A4C}"/>
          </ac:picMkLst>
        </pc:picChg>
      </pc:sldChg>
      <pc:sldChg chg="add del">
        <pc:chgData name="邱彥翔" userId="17a294c2-4a85-40a1-9d53-28e48f0b0c07" providerId="ADAL" clId="{8A4C517B-4F69-4594-9FDA-D1A473E4976D}" dt="2022-04-28T15:47:14.924" v="336"/>
        <pc:sldMkLst>
          <pc:docMk/>
          <pc:sldMk cId="3638513762" sldId="273"/>
        </pc:sldMkLst>
      </pc:sldChg>
      <pc:sldChg chg="modSp add del">
        <pc:chgData name="邱彥翔" userId="17a294c2-4a85-40a1-9d53-28e48f0b0c07" providerId="ADAL" clId="{8A4C517B-4F69-4594-9FDA-D1A473E4976D}" dt="2022-04-28T16:21:55.669" v="1516" actId="2696"/>
        <pc:sldMkLst>
          <pc:docMk/>
          <pc:sldMk cId="3101309735" sldId="274"/>
        </pc:sldMkLst>
        <pc:spChg chg="mod">
          <ac:chgData name="邱彥翔" userId="17a294c2-4a85-40a1-9d53-28e48f0b0c07" providerId="ADAL" clId="{8A4C517B-4F69-4594-9FDA-D1A473E4976D}" dt="2022-04-28T16:18:50.215" v="1267"/>
          <ac:spMkLst>
            <pc:docMk/>
            <pc:sldMk cId="3101309735" sldId="274"/>
            <ac:spMk id="8" creationId="{35B8CBB4-099E-45AB-85D6-10D360E1BB8D}"/>
          </ac:spMkLst>
        </pc:spChg>
      </pc:sldChg>
    </pc:docChg>
  </pc:docChgLst>
  <pc:docChgLst>
    <pc:chgData name="邱彥翔" userId="17a294c2-4a85-40a1-9d53-28e48f0b0c07" providerId="ADAL" clId="{4F5F1E9D-1B1E-4B96-90B7-DA1BF1574F6B}"/>
    <pc:docChg chg="undo custSel addSld delSld modSld">
      <pc:chgData name="邱彥翔" userId="17a294c2-4a85-40a1-9d53-28e48f0b0c07" providerId="ADAL" clId="{4F5F1E9D-1B1E-4B96-90B7-DA1BF1574F6B}" dt="2022-03-31T13:53:14.181" v="1566"/>
      <pc:docMkLst>
        <pc:docMk/>
      </pc:docMkLst>
      <pc:sldChg chg="modSp new mod">
        <pc:chgData name="邱彥翔" userId="17a294c2-4a85-40a1-9d53-28e48f0b0c07" providerId="ADAL" clId="{4F5F1E9D-1B1E-4B96-90B7-DA1BF1574F6B}" dt="2022-03-31T13:53:14.181" v="1566"/>
        <pc:sldMkLst>
          <pc:docMk/>
          <pc:sldMk cId="1549538575" sldId="263"/>
        </pc:sldMkLst>
        <pc:spChg chg="mod">
          <ac:chgData name="邱彥翔" userId="17a294c2-4a85-40a1-9d53-28e48f0b0c07" providerId="ADAL" clId="{4F5F1E9D-1B1E-4B96-90B7-DA1BF1574F6B}" dt="2022-03-31T13:39:55.846" v="853" actId="14100"/>
          <ac:spMkLst>
            <pc:docMk/>
            <pc:sldMk cId="1549538575" sldId="263"/>
            <ac:spMk id="2" creationId="{F1AE6385-8B3A-4AB5-B116-539056BA42E1}"/>
          </ac:spMkLst>
        </pc:spChg>
        <pc:spChg chg="mod">
          <ac:chgData name="邱彥翔" userId="17a294c2-4a85-40a1-9d53-28e48f0b0c07" providerId="ADAL" clId="{4F5F1E9D-1B1E-4B96-90B7-DA1BF1574F6B}" dt="2022-03-31T13:53:14.181" v="1566"/>
          <ac:spMkLst>
            <pc:docMk/>
            <pc:sldMk cId="1549538575" sldId="263"/>
            <ac:spMk id="3" creationId="{D645820B-66EA-4A86-B8B9-39C44162EAF3}"/>
          </ac:spMkLst>
        </pc:spChg>
      </pc:sldChg>
    </pc:docChg>
  </pc:docChgLst>
  <pc:docChgLst>
    <pc:chgData name="邱彥翔" userId="17a294c2-4a85-40a1-9d53-28e48f0b0c07" providerId="ADAL" clId="{A0D33BAC-1F7A-48F0-BA04-838CDC46C401}"/>
    <pc:docChg chg="undo custSel addSld delSld modSld">
      <pc:chgData name="邱彥翔" userId="17a294c2-4a85-40a1-9d53-28e48f0b0c07" providerId="ADAL" clId="{A0D33BAC-1F7A-48F0-BA04-838CDC46C401}" dt="2022-04-28T15:21:58.862" v="1521" actId="6549"/>
      <pc:docMkLst>
        <pc:docMk/>
      </pc:docMkLst>
      <pc:sldChg chg="del">
        <pc:chgData name="邱彥翔" userId="17a294c2-4a85-40a1-9d53-28e48f0b0c07" providerId="ADAL" clId="{A0D33BAC-1F7A-48F0-BA04-838CDC46C401}" dt="2022-04-28T11:18:20.214" v="1044" actId="2696"/>
        <pc:sldMkLst>
          <pc:docMk/>
          <pc:sldMk cId="2829918348" sldId="256"/>
        </pc:sldMkLst>
      </pc:sldChg>
      <pc:sldChg chg="del">
        <pc:chgData name="邱彥翔" userId="17a294c2-4a85-40a1-9d53-28e48f0b0c07" providerId="ADAL" clId="{A0D33BAC-1F7A-48F0-BA04-838CDC46C401}" dt="2022-04-28T07:36:30.728" v="13" actId="2696"/>
        <pc:sldMkLst>
          <pc:docMk/>
          <pc:sldMk cId="3113372351" sldId="258"/>
        </pc:sldMkLst>
      </pc:sldChg>
      <pc:sldChg chg="del">
        <pc:chgData name="邱彥翔" userId="17a294c2-4a85-40a1-9d53-28e48f0b0c07" providerId="ADAL" clId="{A0D33BAC-1F7A-48F0-BA04-838CDC46C401}" dt="2022-04-28T07:36:31.854" v="14" actId="2696"/>
        <pc:sldMkLst>
          <pc:docMk/>
          <pc:sldMk cId="1951296507" sldId="260"/>
        </pc:sldMkLst>
      </pc:sldChg>
      <pc:sldChg chg="del">
        <pc:chgData name="邱彥翔" userId="17a294c2-4a85-40a1-9d53-28e48f0b0c07" providerId="ADAL" clId="{A0D33BAC-1F7A-48F0-BA04-838CDC46C401}" dt="2022-04-28T07:36:36.444" v="16" actId="2696"/>
        <pc:sldMkLst>
          <pc:docMk/>
          <pc:sldMk cId="2909941968" sldId="262"/>
        </pc:sldMkLst>
      </pc:sldChg>
      <pc:sldChg chg="addSp delSp modSp">
        <pc:chgData name="邱彥翔" userId="17a294c2-4a85-40a1-9d53-28e48f0b0c07" providerId="ADAL" clId="{A0D33BAC-1F7A-48F0-BA04-838CDC46C401}" dt="2022-04-28T10:09:46.855" v="781" actId="14100"/>
        <pc:sldMkLst>
          <pc:docMk/>
          <pc:sldMk cId="1549538575" sldId="263"/>
        </pc:sldMkLst>
        <pc:spChg chg="mod">
          <ac:chgData name="邱彥翔" userId="17a294c2-4a85-40a1-9d53-28e48f0b0c07" providerId="ADAL" clId="{A0D33BAC-1F7A-48F0-BA04-838CDC46C401}" dt="2022-04-28T08:08:42.828" v="279" actId="20577"/>
          <ac:spMkLst>
            <pc:docMk/>
            <pc:sldMk cId="1549538575" sldId="263"/>
            <ac:spMk id="2" creationId="{F1AE6385-8B3A-4AB5-B116-539056BA42E1}"/>
          </ac:spMkLst>
        </pc:spChg>
        <pc:spChg chg="del mod">
          <ac:chgData name="邱彥翔" userId="17a294c2-4a85-40a1-9d53-28e48f0b0c07" providerId="ADAL" clId="{A0D33BAC-1F7A-48F0-BA04-838CDC46C401}" dt="2022-04-28T07:56:45.106" v="126" actId="478"/>
          <ac:spMkLst>
            <pc:docMk/>
            <pc:sldMk cId="1549538575" sldId="263"/>
            <ac:spMk id="3" creationId="{D645820B-66EA-4A86-B8B9-39C44162EAF3}"/>
          </ac:spMkLst>
        </pc:spChg>
        <pc:spChg chg="add del mod">
          <ac:chgData name="邱彥翔" userId="17a294c2-4a85-40a1-9d53-28e48f0b0c07" providerId="ADAL" clId="{A0D33BAC-1F7A-48F0-BA04-838CDC46C401}" dt="2022-04-28T07:57:25.156" v="162"/>
          <ac:spMkLst>
            <pc:docMk/>
            <pc:sldMk cId="1549538575" sldId="263"/>
            <ac:spMk id="5" creationId="{6AF28A3C-C58B-4490-AEFB-655B203F0170}"/>
          </ac:spMkLst>
        </pc:spChg>
        <pc:spChg chg="add del mod">
          <ac:chgData name="邱彥翔" userId="17a294c2-4a85-40a1-9d53-28e48f0b0c07" providerId="ADAL" clId="{A0D33BAC-1F7A-48F0-BA04-838CDC46C401}" dt="2022-04-28T07:57:36.299" v="169"/>
          <ac:spMkLst>
            <pc:docMk/>
            <pc:sldMk cId="1549538575" sldId="263"/>
            <ac:spMk id="6" creationId="{5D7B712A-D31F-4A90-9520-0A5689F5AF44}"/>
          </ac:spMkLst>
        </pc:spChg>
        <pc:spChg chg="add del mod">
          <ac:chgData name="邱彥翔" userId="17a294c2-4a85-40a1-9d53-28e48f0b0c07" providerId="ADAL" clId="{A0D33BAC-1F7A-48F0-BA04-838CDC46C401}" dt="2022-04-28T07:57:36.293" v="168"/>
          <ac:spMkLst>
            <pc:docMk/>
            <pc:sldMk cId="1549538575" sldId="263"/>
            <ac:spMk id="7" creationId="{46F9D725-01BB-4136-A172-BA4F836E5C9B}"/>
          </ac:spMkLst>
        </pc:spChg>
        <pc:spChg chg="add del mod">
          <ac:chgData name="邱彥翔" userId="17a294c2-4a85-40a1-9d53-28e48f0b0c07" providerId="ADAL" clId="{A0D33BAC-1F7A-48F0-BA04-838CDC46C401}" dt="2022-04-28T10:09:42.178" v="779"/>
          <ac:spMkLst>
            <pc:docMk/>
            <pc:sldMk cId="1549538575" sldId="263"/>
            <ac:spMk id="10" creationId="{92553F34-E750-4AF8-8AF4-EF2ACF8C27DF}"/>
          </ac:spMkLst>
        </pc:spChg>
        <pc:spChg chg="add del mod">
          <ac:chgData name="邱彥翔" userId="17a294c2-4a85-40a1-9d53-28e48f0b0c07" providerId="ADAL" clId="{A0D33BAC-1F7A-48F0-BA04-838CDC46C401}" dt="2022-04-28T10:09:42.170" v="778"/>
          <ac:spMkLst>
            <pc:docMk/>
            <pc:sldMk cId="1549538575" sldId="263"/>
            <ac:spMk id="11" creationId="{153DD9DA-E232-4DDD-9D1F-00936475C453}"/>
          </ac:spMkLst>
        </pc:spChg>
        <pc:picChg chg="add del mod">
          <ac:chgData name="邱彥翔" userId="17a294c2-4a85-40a1-9d53-28e48f0b0c07" providerId="ADAL" clId="{A0D33BAC-1F7A-48F0-BA04-838CDC46C401}" dt="2022-04-28T10:09:21.389" v="767" actId="478"/>
          <ac:picMkLst>
            <pc:docMk/>
            <pc:sldMk cId="1549538575" sldId="263"/>
            <ac:picMk id="8" creationId="{1E8AF922-EDE1-4552-92A1-61FB637434CD}"/>
          </ac:picMkLst>
        </pc:picChg>
        <pc:picChg chg="add mod">
          <ac:chgData name="邱彥翔" userId="17a294c2-4a85-40a1-9d53-28e48f0b0c07" providerId="ADAL" clId="{A0D33BAC-1F7A-48F0-BA04-838CDC46C401}" dt="2022-04-28T10:09:46.855" v="781" actId="14100"/>
          <ac:picMkLst>
            <pc:docMk/>
            <pc:sldMk cId="1549538575" sldId="263"/>
            <ac:picMk id="12" creationId="{C3A3809C-3B77-4081-B610-01883FDB7112}"/>
          </ac:picMkLst>
        </pc:picChg>
      </pc:sldChg>
      <pc:sldChg chg="del">
        <pc:chgData name="邱彥翔" userId="17a294c2-4a85-40a1-9d53-28e48f0b0c07" providerId="ADAL" clId="{A0D33BAC-1F7A-48F0-BA04-838CDC46C401}" dt="2022-04-28T07:56:47.521" v="127" actId="2696"/>
        <pc:sldMkLst>
          <pc:docMk/>
          <pc:sldMk cId="2039366648" sldId="264"/>
        </pc:sldMkLst>
      </pc:sldChg>
      <pc:sldChg chg="addSp modSp add">
        <pc:chgData name="邱彥翔" userId="17a294c2-4a85-40a1-9d53-28e48f0b0c07" providerId="ADAL" clId="{A0D33BAC-1F7A-48F0-BA04-838CDC46C401}" dt="2022-04-28T12:21:36.772" v="1507" actId="1076"/>
        <pc:sldMkLst>
          <pc:docMk/>
          <pc:sldMk cId="1593026503" sldId="265"/>
        </pc:sldMkLst>
        <pc:spChg chg="mod">
          <ac:chgData name="邱彥翔" userId="17a294c2-4a85-40a1-9d53-28e48f0b0c07" providerId="ADAL" clId="{A0D33BAC-1F7A-48F0-BA04-838CDC46C401}" dt="2022-04-28T11:42:29.568" v="1455" actId="20577"/>
          <ac:spMkLst>
            <pc:docMk/>
            <pc:sldMk cId="1593026503" sldId="265"/>
            <ac:spMk id="2" creationId="{7D61DF77-A18E-4052-95AB-5D2DBD997EBC}"/>
          </ac:spMkLst>
        </pc:spChg>
        <pc:spChg chg="mod">
          <ac:chgData name="邱彥翔" userId="17a294c2-4a85-40a1-9d53-28e48f0b0c07" providerId="ADAL" clId="{A0D33BAC-1F7A-48F0-BA04-838CDC46C401}" dt="2022-04-28T11:42:49.685" v="1465" actId="207"/>
          <ac:spMkLst>
            <pc:docMk/>
            <pc:sldMk cId="1593026503" sldId="265"/>
            <ac:spMk id="3" creationId="{1041B49F-7B67-49F8-B4B5-D1E58317F3DF}"/>
          </ac:spMkLst>
        </pc:spChg>
        <pc:spChg chg="add mod">
          <ac:chgData name="邱彥翔" userId="17a294c2-4a85-40a1-9d53-28e48f0b0c07" providerId="ADAL" clId="{A0D33BAC-1F7A-48F0-BA04-838CDC46C401}" dt="2022-04-28T12:21:36.772" v="1507" actId="1076"/>
          <ac:spMkLst>
            <pc:docMk/>
            <pc:sldMk cId="1593026503" sldId="265"/>
            <ac:spMk id="4" creationId="{EB9E4783-6A67-4009-8C6A-97285485DBF2}"/>
          </ac:spMkLst>
        </pc:spChg>
      </pc:sldChg>
      <pc:sldChg chg="del">
        <pc:chgData name="邱彥翔" userId="17a294c2-4a85-40a1-9d53-28e48f0b0c07" providerId="ADAL" clId="{A0D33BAC-1F7A-48F0-BA04-838CDC46C401}" dt="2022-04-28T07:36:32.890" v="15" actId="2696"/>
        <pc:sldMkLst>
          <pc:docMk/>
          <pc:sldMk cId="3869846772" sldId="265"/>
        </pc:sldMkLst>
      </pc:sldChg>
      <pc:sldChg chg="addSp delSp modSp add">
        <pc:chgData name="邱彥翔" userId="17a294c2-4a85-40a1-9d53-28e48f0b0c07" providerId="ADAL" clId="{A0D33BAC-1F7A-48F0-BA04-838CDC46C401}" dt="2022-04-28T12:19:15.990" v="1491" actId="1076"/>
        <pc:sldMkLst>
          <pc:docMk/>
          <pc:sldMk cId="988603622" sldId="266"/>
        </pc:sldMkLst>
        <pc:spChg chg="mod">
          <ac:chgData name="邱彥翔" userId="17a294c2-4a85-40a1-9d53-28e48f0b0c07" providerId="ADAL" clId="{A0D33BAC-1F7A-48F0-BA04-838CDC46C401}" dt="2022-04-28T12:02:53.161" v="1469" actId="1076"/>
          <ac:spMkLst>
            <pc:docMk/>
            <pc:sldMk cId="988603622" sldId="266"/>
            <ac:spMk id="2" creationId="{F1AE6385-8B3A-4AB5-B116-539056BA42E1}"/>
          </ac:spMkLst>
        </pc:spChg>
        <pc:spChg chg="add del mod">
          <ac:chgData name="邱彥翔" userId="17a294c2-4a85-40a1-9d53-28e48f0b0c07" providerId="ADAL" clId="{A0D33BAC-1F7A-48F0-BA04-838CDC46C401}" dt="2022-04-28T08:06:20.657" v="213"/>
          <ac:spMkLst>
            <pc:docMk/>
            <pc:sldMk cId="988603622" sldId="266"/>
            <ac:spMk id="4" creationId="{465B4395-2B40-4178-86D2-75C5F82638A4}"/>
          </ac:spMkLst>
        </pc:spChg>
        <pc:spChg chg="add del mod">
          <ac:chgData name="邱彥翔" userId="17a294c2-4a85-40a1-9d53-28e48f0b0c07" providerId="ADAL" clId="{A0D33BAC-1F7A-48F0-BA04-838CDC46C401}" dt="2022-04-28T08:06:17.589" v="210"/>
          <ac:spMkLst>
            <pc:docMk/>
            <pc:sldMk cId="988603622" sldId="266"/>
            <ac:spMk id="5" creationId="{C84F9606-8689-46A4-B6CF-DAF4F400380A}"/>
          </ac:spMkLst>
        </pc:spChg>
        <pc:spChg chg="add del mod">
          <ac:chgData name="邱彥翔" userId="17a294c2-4a85-40a1-9d53-28e48f0b0c07" providerId="ADAL" clId="{A0D33BAC-1F7A-48F0-BA04-838CDC46C401}" dt="2022-04-28T08:06:20.650" v="212"/>
          <ac:spMkLst>
            <pc:docMk/>
            <pc:sldMk cId="988603622" sldId="266"/>
            <ac:spMk id="6" creationId="{B90FDBAF-34AF-4EE6-90B7-48F98E614050}"/>
          </ac:spMkLst>
        </pc:spChg>
        <pc:spChg chg="add del mod">
          <ac:chgData name="邱彥翔" userId="17a294c2-4a85-40a1-9d53-28e48f0b0c07" providerId="ADAL" clId="{A0D33BAC-1F7A-48F0-BA04-838CDC46C401}" dt="2022-04-28T10:11:27.157" v="794"/>
          <ac:spMkLst>
            <pc:docMk/>
            <pc:sldMk cId="988603622" sldId="266"/>
            <ac:spMk id="10" creationId="{C2492E88-6727-4424-A4BD-F748EB1BF7F4}"/>
          </ac:spMkLst>
        </pc:spChg>
        <pc:spChg chg="add del">
          <ac:chgData name="邱彥翔" userId="17a294c2-4a85-40a1-9d53-28e48f0b0c07" providerId="ADAL" clId="{A0D33BAC-1F7A-48F0-BA04-838CDC46C401}" dt="2022-04-28T08:06:38.018" v="216"/>
          <ac:spMkLst>
            <pc:docMk/>
            <pc:sldMk cId="988603622" sldId="266"/>
            <ac:spMk id="11" creationId="{548639E1-0469-48B9-9FAA-9FC39C69EEAE}"/>
          </ac:spMkLst>
        </pc:spChg>
        <pc:spChg chg="add del">
          <ac:chgData name="邱彥翔" userId="17a294c2-4a85-40a1-9d53-28e48f0b0c07" providerId="ADAL" clId="{A0D33BAC-1F7A-48F0-BA04-838CDC46C401}" dt="2022-04-28T08:08:20.052" v="223"/>
          <ac:spMkLst>
            <pc:docMk/>
            <pc:sldMk cId="988603622" sldId="266"/>
            <ac:spMk id="13" creationId="{CAB2E374-867F-484B-992E-4875AC283B6C}"/>
          </ac:spMkLst>
        </pc:spChg>
        <pc:spChg chg="add del">
          <ac:chgData name="邱彥翔" userId="17a294c2-4a85-40a1-9d53-28e48f0b0c07" providerId="ADAL" clId="{A0D33BAC-1F7A-48F0-BA04-838CDC46C401}" dt="2022-04-28T10:11:02.458" v="784"/>
          <ac:spMkLst>
            <pc:docMk/>
            <pc:sldMk cId="988603622" sldId="266"/>
            <ac:spMk id="15" creationId="{BE0CEFB4-3F13-4589-A5B3-E936845C0BE8}"/>
          </ac:spMkLst>
        </pc:spChg>
        <pc:spChg chg="add del mod">
          <ac:chgData name="邱彥翔" userId="17a294c2-4a85-40a1-9d53-28e48f0b0c07" providerId="ADAL" clId="{A0D33BAC-1F7A-48F0-BA04-838CDC46C401}" dt="2022-04-28T10:11:58.174" v="805"/>
          <ac:spMkLst>
            <pc:docMk/>
            <pc:sldMk cId="988603622" sldId="266"/>
            <ac:spMk id="17" creationId="{BBEA1330-84CC-45BC-A5DB-B27D0A0294DC}"/>
          </ac:spMkLst>
        </pc:spChg>
        <pc:spChg chg="add mod">
          <ac:chgData name="邱彥翔" userId="17a294c2-4a85-40a1-9d53-28e48f0b0c07" providerId="ADAL" clId="{A0D33BAC-1F7A-48F0-BA04-838CDC46C401}" dt="2022-04-28T12:03:07.277" v="1484" actId="1076"/>
          <ac:spMkLst>
            <pc:docMk/>
            <pc:sldMk cId="988603622" sldId="266"/>
            <ac:spMk id="18" creationId="{29CA4005-46A5-4016-9F26-E59664169970}"/>
          </ac:spMkLst>
        </pc:spChg>
        <pc:spChg chg="add del mod">
          <ac:chgData name="邱彥翔" userId="17a294c2-4a85-40a1-9d53-28e48f0b0c07" providerId="ADAL" clId="{A0D33BAC-1F7A-48F0-BA04-838CDC46C401}" dt="2022-04-28T10:11:58.169" v="804"/>
          <ac:spMkLst>
            <pc:docMk/>
            <pc:sldMk cId="988603622" sldId="266"/>
            <ac:spMk id="19" creationId="{0E919F25-ACD5-47A6-A71F-BABE851CE18B}"/>
          </ac:spMkLst>
        </pc:spChg>
        <pc:spChg chg="add mod">
          <ac:chgData name="邱彥翔" userId="17a294c2-4a85-40a1-9d53-28e48f0b0c07" providerId="ADAL" clId="{A0D33BAC-1F7A-48F0-BA04-838CDC46C401}" dt="2022-04-28T10:13:16.078" v="874" actId="1076"/>
          <ac:spMkLst>
            <pc:docMk/>
            <pc:sldMk cId="988603622" sldId="266"/>
            <ac:spMk id="21" creationId="{3A8E05D9-BF7F-49DD-B8D0-A14D1F257B72}"/>
          </ac:spMkLst>
        </pc:spChg>
        <pc:spChg chg="add mod">
          <ac:chgData name="邱彥翔" userId="17a294c2-4a85-40a1-9d53-28e48f0b0c07" providerId="ADAL" clId="{A0D33BAC-1F7A-48F0-BA04-838CDC46C401}" dt="2022-04-28T10:13:13.078" v="873" actId="1076"/>
          <ac:spMkLst>
            <pc:docMk/>
            <pc:sldMk cId="988603622" sldId="266"/>
            <ac:spMk id="22" creationId="{81258711-DA22-45FF-9687-15FA390E9361}"/>
          </ac:spMkLst>
        </pc:spChg>
        <pc:spChg chg="add del mod">
          <ac:chgData name="邱彥翔" userId="17a294c2-4a85-40a1-9d53-28e48f0b0c07" providerId="ADAL" clId="{A0D33BAC-1F7A-48F0-BA04-838CDC46C401}" dt="2022-04-28T11:43:47.739" v="1468" actId="478"/>
          <ac:spMkLst>
            <pc:docMk/>
            <pc:sldMk cId="988603622" sldId="266"/>
            <ac:spMk id="24" creationId="{4E98B8A8-133C-4169-B959-8E769F5E3BB7}"/>
          </ac:spMkLst>
        </pc:spChg>
        <pc:spChg chg="add del">
          <ac:chgData name="邱彥翔" userId="17a294c2-4a85-40a1-9d53-28e48f0b0c07" providerId="ADAL" clId="{A0D33BAC-1F7A-48F0-BA04-838CDC46C401}" dt="2022-04-28T12:19:09.867" v="1487"/>
          <ac:spMkLst>
            <pc:docMk/>
            <pc:sldMk cId="988603622" sldId="266"/>
            <ac:spMk id="26" creationId="{044C60D7-0523-4A16-AD13-0D74C7EA84AD}"/>
          </ac:spMkLst>
        </pc:spChg>
        <pc:picChg chg="add del mod">
          <ac:chgData name="邱彥翔" userId="17a294c2-4a85-40a1-9d53-28e48f0b0c07" providerId="ADAL" clId="{A0D33BAC-1F7A-48F0-BA04-838CDC46C401}" dt="2022-04-28T08:06:35.666" v="214" actId="478"/>
          <ac:picMkLst>
            <pc:docMk/>
            <pc:sldMk cId="988603622" sldId="266"/>
            <ac:picMk id="7" creationId="{BD2C9F3F-E343-4CE5-9FF7-D12AEFAF8909}"/>
          </ac:picMkLst>
        </pc:picChg>
        <pc:picChg chg="del">
          <ac:chgData name="邱彥翔" userId="17a294c2-4a85-40a1-9d53-28e48f0b0c07" providerId="ADAL" clId="{A0D33BAC-1F7A-48F0-BA04-838CDC46C401}" dt="2022-04-28T07:58:00.428" v="198" actId="478"/>
          <ac:picMkLst>
            <pc:docMk/>
            <pc:sldMk cId="988603622" sldId="266"/>
            <ac:picMk id="8" creationId="{1E8AF922-EDE1-4552-92A1-61FB637434CD}"/>
          </ac:picMkLst>
        </pc:picChg>
        <pc:picChg chg="add del mod">
          <ac:chgData name="邱彥翔" userId="17a294c2-4a85-40a1-9d53-28e48f0b0c07" providerId="ADAL" clId="{A0D33BAC-1F7A-48F0-BA04-838CDC46C401}" dt="2022-04-28T08:08:16.033" v="219" actId="478"/>
          <ac:picMkLst>
            <pc:docMk/>
            <pc:sldMk cId="988603622" sldId="266"/>
            <ac:picMk id="12" creationId="{8231AE9B-462F-4983-9018-3CC9179BD695}"/>
          </ac:picMkLst>
        </pc:picChg>
        <pc:picChg chg="add del mod">
          <ac:chgData name="邱彥翔" userId="17a294c2-4a85-40a1-9d53-28e48f0b0c07" providerId="ADAL" clId="{A0D33BAC-1F7A-48F0-BA04-838CDC46C401}" dt="2022-04-28T10:10:56.819" v="782" actId="478"/>
          <ac:picMkLst>
            <pc:docMk/>
            <pc:sldMk cId="988603622" sldId="266"/>
            <ac:picMk id="14" creationId="{C26A2993-3961-4DF2-ADCB-D28767C0B31E}"/>
          </ac:picMkLst>
        </pc:picChg>
        <pc:picChg chg="add del mod">
          <ac:chgData name="邱彥翔" userId="17a294c2-4a85-40a1-9d53-28e48f0b0c07" providerId="ADAL" clId="{A0D33BAC-1F7A-48F0-BA04-838CDC46C401}" dt="2022-04-28T12:19:06.959" v="1485" actId="478"/>
          <ac:picMkLst>
            <pc:docMk/>
            <pc:sldMk cId="988603622" sldId="266"/>
            <ac:picMk id="16" creationId="{E0F5920C-8C8A-4F20-8F94-55403B616EDA}"/>
          </ac:picMkLst>
        </pc:picChg>
        <pc:picChg chg="add del mod">
          <ac:chgData name="邱彥翔" userId="17a294c2-4a85-40a1-9d53-28e48f0b0c07" providerId="ADAL" clId="{A0D33BAC-1F7A-48F0-BA04-838CDC46C401}" dt="2022-04-28T11:43:44.881" v="1466" actId="478"/>
          <ac:picMkLst>
            <pc:docMk/>
            <pc:sldMk cId="988603622" sldId="266"/>
            <ac:picMk id="20" creationId="{C41C4370-7445-4FC5-BDF6-2A4E5F2822D6}"/>
          </ac:picMkLst>
        </pc:picChg>
        <pc:picChg chg="add">
          <ac:chgData name="邱彥翔" userId="17a294c2-4a85-40a1-9d53-28e48f0b0c07" providerId="ADAL" clId="{A0D33BAC-1F7A-48F0-BA04-838CDC46C401}" dt="2022-04-28T11:43:45.178" v="1467"/>
          <ac:picMkLst>
            <pc:docMk/>
            <pc:sldMk cId="988603622" sldId="266"/>
            <ac:picMk id="25" creationId="{8AAF84A6-9ACF-4668-B425-AE84765A5E29}"/>
          </ac:picMkLst>
        </pc:picChg>
        <pc:picChg chg="add mod">
          <ac:chgData name="邱彥翔" userId="17a294c2-4a85-40a1-9d53-28e48f0b0c07" providerId="ADAL" clId="{A0D33BAC-1F7A-48F0-BA04-838CDC46C401}" dt="2022-04-28T12:19:15.990" v="1491" actId="1076"/>
          <ac:picMkLst>
            <pc:docMk/>
            <pc:sldMk cId="988603622" sldId="266"/>
            <ac:picMk id="27" creationId="{747CFCD7-EF10-40B8-9007-3F08A2F6D6EE}"/>
          </ac:picMkLst>
        </pc:picChg>
      </pc:sldChg>
      <pc:sldChg chg="modSp add del">
        <pc:chgData name="邱彥翔" userId="17a294c2-4a85-40a1-9d53-28e48f0b0c07" providerId="ADAL" clId="{A0D33BAC-1F7A-48F0-BA04-838CDC46C401}" dt="2022-04-28T08:10:08.312" v="352" actId="2696"/>
        <pc:sldMkLst>
          <pc:docMk/>
          <pc:sldMk cId="2092453919" sldId="267"/>
        </pc:sldMkLst>
        <pc:spChg chg="mod">
          <ac:chgData name="邱彥翔" userId="17a294c2-4a85-40a1-9d53-28e48f0b0c07" providerId="ADAL" clId="{A0D33BAC-1F7A-48F0-BA04-838CDC46C401}" dt="2022-04-28T08:09:58.119" v="351" actId="20577"/>
          <ac:spMkLst>
            <pc:docMk/>
            <pc:sldMk cId="2092453919" sldId="267"/>
            <ac:spMk id="2" creationId="{E53EA27B-5339-46A8-A9BC-6F36563FB9A9}"/>
          </ac:spMkLst>
        </pc:spChg>
      </pc:sldChg>
      <pc:sldChg chg="addSp delSp modSp add">
        <pc:chgData name="邱彥翔" userId="17a294c2-4a85-40a1-9d53-28e48f0b0c07" providerId="ADAL" clId="{A0D33BAC-1F7A-48F0-BA04-838CDC46C401}" dt="2022-04-28T11:14:54.808" v="878"/>
        <pc:sldMkLst>
          <pc:docMk/>
          <pc:sldMk cId="3169311022" sldId="267"/>
        </pc:sldMkLst>
        <pc:spChg chg="mod">
          <ac:chgData name="邱彥翔" userId="17a294c2-4a85-40a1-9d53-28e48f0b0c07" providerId="ADAL" clId="{A0D33BAC-1F7A-48F0-BA04-838CDC46C401}" dt="2022-04-28T08:10:24.631" v="366" actId="20577"/>
          <ac:spMkLst>
            <pc:docMk/>
            <pc:sldMk cId="3169311022" sldId="267"/>
            <ac:spMk id="2" creationId="{F1AE6385-8B3A-4AB5-B116-539056BA42E1}"/>
          </ac:spMkLst>
        </pc:spChg>
        <pc:spChg chg="add del mod">
          <ac:chgData name="邱彥翔" userId="17a294c2-4a85-40a1-9d53-28e48f0b0c07" providerId="ADAL" clId="{A0D33BAC-1F7A-48F0-BA04-838CDC46C401}" dt="2022-04-28T11:14:54.808" v="878"/>
          <ac:spMkLst>
            <pc:docMk/>
            <pc:sldMk cId="3169311022" sldId="267"/>
            <ac:spMk id="4" creationId="{11843714-1946-434C-9BEF-B77CEBEE298C}"/>
          </ac:spMkLst>
        </pc:spChg>
        <pc:spChg chg="add del mod">
          <ac:chgData name="邱彥翔" userId="17a294c2-4a85-40a1-9d53-28e48f0b0c07" providerId="ADAL" clId="{A0D33BAC-1F7A-48F0-BA04-838CDC46C401}" dt="2022-04-28T11:14:54.801" v="877"/>
          <ac:spMkLst>
            <pc:docMk/>
            <pc:sldMk cId="3169311022" sldId="267"/>
            <ac:spMk id="5" creationId="{79DC3066-043E-4671-B16A-18AFA199CE75}"/>
          </ac:spMkLst>
        </pc:spChg>
        <pc:picChg chg="add mod">
          <ac:chgData name="邱彥翔" userId="17a294c2-4a85-40a1-9d53-28e48f0b0c07" providerId="ADAL" clId="{A0D33BAC-1F7A-48F0-BA04-838CDC46C401}" dt="2022-04-28T11:14:54.808" v="878"/>
          <ac:picMkLst>
            <pc:docMk/>
            <pc:sldMk cId="3169311022" sldId="267"/>
            <ac:picMk id="6" creationId="{209AFCD0-D3BC-48CE-8712-36B73795A1F6}"/>
          </ac:picMkLst>
        </pc:picChg>
        <pc:picChg chg="del">
          <ac:chgData name="邱彥翔" userId="17a294c2-4a85-40a1-9d53-28e48f0b0c07" providerId="ADAL" clId="{A0D33BAC-1F7A-48F0-BA04-838CDC46C401}" dt="2022-04-28T08:10:27.135" v="367" actId="478"/>
          <ac:picMkLst>
            <pc:docMk/>
            <pc:sldMk cId="3169311022" sldId="267"/>
            <ac:picMk id="8" creationId="{1E8AF922-EDE1-4552-92A1-61FB637434CD}"/>
          </ac:picMkLst>
        </pc:picChg>
      </pc:sldChg>
      <pc:sldChg chg="addSp delSp modSp add">
        <pc:chgData name="邱彥翔" userId="17a294c2-4a85-40a1-9d53-28e48f0b0c07" providerId="ADAL" clId="{A0D33BAC-1F7A-48F0-BA04-838CDC46C401}" dt="2022-04-28T12:47:38.292" v="1519"/>
        <pc:sldMkLst>
          <pc:docMk/>
          <pc:sldMk cId="1040616018" sldId="268"/>
        </pc:sldMkLst>
        <pc:spChg chg="add del">
          <ac:chgData name="邱彥翔" userId="17a294c2-4a85-40a1-9d53-28e48f0b0c07" providerId="ADAL" clId="{A0D33BAC-1F7A-48F0-BA04-838CDC46C401}" dt="2022-04-28T11:16:39.458" v="894"/>
          <ac:spMkLst>
            <pc:docMk/>
            <pc:sldMk cId="1040616018" sldId="268"/>
            <ac:spMk id="3" creationId="{0BA91D26-990B-4385-9C73-8F92327FC0DA}"/>
          </ac:spMkLst>
        </pc:spChg>
        <pc:spChg chg="add del">
          <ac:chgData name="邱彥翔" userId="17a294c2-4a85-40a1-9d53-28e48f0b0c07" providerId="ADAL" clId="{A0D33BAC-1F7A-48F0-BA04-838CDC46C401}" dt="2022-04-28T11:30:38.189" v="1131"/>
          <ac:spMkLst>
            <pc:docMk/>
            <pc:sldMk cId="1040616018" sldId="268"/>
            <ac:spMk id="5" creationId="{1CDBD3CD-12EB-4D91-A152-8DBC7AC23E49}"/>
          </ac:spMkLst>
        </pc:spChg>
        <pc:spChg chg="add del mod">
          <ac:chgData name="邱彥翔" userId="17a294c2-4a85-40a1-9d53-28e48f0b0c07" providerId="ADAL" clId="{A0D33BAC-1F7A-48F0-BA04-838CDC46C401}" dt="2022-04-28T11:35:28.431" v="1155" actId="478"/>
          <ac:spMkLst>
            <pc:docMk/>
            <pc:sldMk cId="1040616018" sldId="268"/>
            <ac:spMk id="8" creationId="{A15E009F-A25A-43FF-BB7D-522B3EBC02D4}"/>
          </ac:spMkLst>
        </pc:spChg>
        <pc:spChg chg="add del">
          <ac:chgData name="邱彥翔" userId="17a294c2-4a85-40a1-9d53-28e48f0b0c07" providerId="ADAL" clId="{A0D33BAC-1F7A-48F0-BA04-838CDC46C401}" dt="2022-04-28T11:32:31.754" v="1144"/>
          <ac:spMkLst>
            <pc:docMk/>
            <pc:sldMk cId="1040616018" sldId="268"/>
            <ac:spMk id="9" creationId="{B6B1D7B7-42D2-42CF-A33C-7947998E64DC}"/>
          </ac:spMkLst>
        </pc:spChg>
        <pc:spChg chg="add mod">
          <ac:chgData name="邱彥翔" userId="17a294c2-4a85-40a1-9d53-28e48f0b0c07" providerId="ADAL" clId="{A0D33BAC-1F7A-48F0-BA04-838CDC46C401}" dt="2022-04-28T11:35:18.561" v="1154" actId="207"/>
          <ac:spMkLst>
            <pc:docMk/>
            <pc:sldMk cId="1040616018" sldId="268"/>
            <ac:spMk id="11" creationId="{57FAF859-9C86-4523-8ABE-851AA4972E9A}"/>
          </ac:spMkLst>
        </pc:spChg>
        <pc:spChg chg="mod">
          <ac:chgData name="邱彥翔" userId="17a294c2-4a85-40a1-9d53-28e48f0b0c07" providerId="ADAL" clId="{A0D33BAC-1F7A-48F0-BA04-838CDC46C401}" dt="2022-04-28T12:47:38.292" v="1519"/>
          <ac:spMkLst>
            <pc:docMk/>
            <pc:sldMk cId="1040616018" sldId="268"/>
            <ac:spMk id="18" creationId="{29CA4005-46A5-4016-9F26-E59664169970}"/>
          </ac:spMkLst>
        </pc:spChg>
        <pc:spChg chg="mod">
          <ac:chgData name="邱彥翔" userId="17a294c2-4a85-40a1-9d53-28e48f0b0c07" providerId="ADAL" clId="{A0D33BAC-1F7A-48F0-BA04-838CDC46C401}" dt="2022-04-28T11:30:15.988" v="1075"/>
          <ac:spMkLst>
            <pc:docMk/>
            <pc:sldMk cId="1040616018" sldId="268"/>
            <ac:spMk id="22" creationId="{81258711-DA22-45FF-9687-15FA390E9361}"/>
          </ac:spMkLst>
        </pc:spChg>
        <pc:picChg chg="add del mod">
          <ac:chgData name="邱彥翔" userId="17a294c2-4a85-40a1-9d53-28e48f0b0c07" providerId="ADAL" clId="{A0D33BAC-1F7A-48F0-BA04-838CDC46C401}" dt="2022-04-28T11:30:13.618" v="1071" actId="478"/>
          <ac:picMkLst>
            <pc:docMk/>
            <pc:sldMk cId="1040616018" sldId="268"/>
            <ac:picMk id="4" creationId="{DBC31DA6-3C8F-41C1-A10B-2D1AA915822D}"/>
          </ac:picMkLst>
        </pc:picChg>
        <pc:picChg chg="add mod modCrop">
          <ac:chgData name="邱彥翔" userId="17a294c2-4a85-40a1-9d53-28e48f0b0c07" providerId="ADAL" clId="{A0D33BAC-1F7A-48F0-BA04-838CDC46C401}" dt="2022-04-28T11:31:24.746" v="1141" actId="14100"/>
          <ac:picMkLst>
            <pc:docMk/>
            <pc:sldMk cId="1040616018" sldId="268"/>
            <ac:picMk id="6" creationId="{2B2E8D7C-32A7-4795-90EA-8F944D013C5C}"/>
          </ac:picMkLst>
        </pc:picChg>
        <pc:picChg chg="add mod">
          <ac:chgData name="邱彥翔" userId="17a294c2-4a85-40a1-9d53-28e48f0b0c07" providerId="ADAL" clId="{A0D33BAC-1F7A-48F0-BA04-838CDC46C401}" dt="2022-04-28T11:32:51.595" v="1151" actId="1076"/>
          <ac:picMkLst>
            <pc:docMk/>
            <pc:sldMk cId="1040616018" sldId="268"/>
            <ac:picMk id="10" creationId="{21694705-AE58-43EA-9646-7BF8C30E2DC4}"/>
          </ac:picMkLst>
        </pc:picChg>
        <pc:picChg chg="del">
          <ac:chgData name="邱彥翔" userId="17a294c2-4a85-40a1-9d53-28e48f0b0c07" providerId="ADAL" clId="{A0D33BAC-1F7A-48F0-BA04-838CDC46C401}" dt="2022-04-28T11:16:03.145" v="892" actId="478"/>
          <ac:picMkLst>
            <pc:docMk/>
            <pc:sldMk cId="1040616018" sldId="268"/>
            <ac:picMk id="16" creationId="{E0F5920C-8C8A-4F20-8F94-55403B616EDA}"/>
          </ac:picMkLst>
        </pc:picChg>
        <pc:picChg chg="del">
          <ac:chgData name="邱彥翔" userId="17a294c2-4a85-40a1-9d53-28e48f0b0c07" providerId="ADAL" clId="{A0D33BAC-1F7A-48F0-BA04-838CDC46C401}" dt="2022-04-28T11:32:24.291" v="1142" actId="478"/>
          <ac:picMkLst>
            <pc:docMk/>
            <pc:sldMk cId="1040616018" sldId="268"/>
            <ac:picMk id="20" creationId="{C41C4370-7445-4FC5-BDF6-2A4E5F2822D6}"/>
          </ac:picMkLst>
        </pc:picChg>
      </pc:sldChg>
      <pc:sldChg chg="modSp add">
        <pc:chgData name="邱彥翔" userId="17a294c2-4a85-40a1-9d53-28e48f0b0c07" providerId="ADAL" clId="{A0D33BAC-1F7A-48F0-BA04-838CDC46C401}" dt="2022-04-28T15:21:58.862" v="1521" actId="6549"/>
        <pc:sldMkLst>
          <pc:docMk/>
          <pc:sldMk cId="2665241653" sldId="269"/>
        </pc:sldMkLst>
        <pc:spChg chg="mod">
          <ac:chgData name="邱彥翔" userId="17a294c2-4a85-40a1-9d53-28e48f0b0c07" providerId="ADAL" clId="{A0D33BAC-1F7A-48F0-BA04-838CDC46C401}" dt="2022-04-28T11:19:17.424" v="1053"/>
          <ac:spMkLst>
            <pc:docMk/>
            <pc:sldMk cId="2665241653" sldId="269"/>
            <ac:spMk id="2" creationId="{7D61DF77-A18E-4052-95AB-5D2DBD997EBC}"/>
          </ac:spMkLst>
        </pc:spChg>
        <pc:spChg chg="mod">
          <ac:chgData name="邱彥翔" userId="17a294c2-4a85-40a1-9d53-28e48f0b0c07" providerId="ADAL" clId="{A0D33BAC-1F7A-48F0-BA04-838CDC46C401}" dt="2022-04-28T15:21:58.862" v="1521" actId="6549"/>
          <ac:spMkLst>
            <pc:docMk/>
            <pc:sldMk cId="2665241653" sldId="269"/>
            <ac:spMk id="3" creationId="{1041B49F-7B67-49F8-B4B5-D1E58317F3DF}"/>
          </ac:spMkLst>
        </pc:spChg>
      </pc:sldChg>
      <pc:sldChg chg="modSp add del">
        <pc:chgData name="邱彥翔" userId="17a294c2-4a85-40a1-9d53-28e48f0b0c07" providerId="ADAL" clId="{A0D33BAC-1F7A-48F0-BA04-838CDC46C401}" dt="2022-04-28T15:21:56.657" v="1520" actId="2696"/>
        <pc:sldMkLst>
          <pc:docMk/>
          <pc:sldMk cId="2638530810" sldId="270"/>
        </pc:sldMkLst>
        <pc:spChg chg="mod">
          <ac:chgData name="邱彥翔" userId="17a294c2-4a85-40a1-9d53-28e48f0b0c07" providerId="ADAL" clId="{A0D33BAC-1F7A-48F0-BA04-838CDC46C401}" dt="2022-04-28T11:19:55.857" v="1070" actId="20577"/>
          <ac:spMkLst>
            <pc:docMk/>
            <pc:sldMk cId="2638530810" sldId="270"/>
            <ac:spMk id="2" creationId="{7D61DF77-A18E-4052-95AB-5D2DBD997EBC}"/>
          </ac:spMkLst>
        </pc:spChg>
      </pc:sldChg>
    </pc:docChg>
  </pc:docChgLst>
  <pc:docChgLst>
    <pc:chgData name="邱彥翔" userId="17a294c2-4a85-40a1-9d53-28e48f0b0c07" providerId="ADAL" clId="{EDA464D2-BE0A-42B6-8330-52C78D2D544D}"/>
    <pc:docChg chg="undo custSel addSld delSld modSld sldOrd">
      <pc:chgData name="邱彥翔" userId="17a294c2-4a85-40a1-9d53-28e48f0b0c07" providerId="ADAL" clId="{EDA464D2-BE0A-42B6-8330-52C78D2D544D}" dt="2022-03-31T16:51:57.973" v="396" actId="1076"/>
      <pc:docMkLst>
        <pc:docMk/>
      </pc:docMkLst>
      <pc:sldChg chg="modSp">
        <pc:chgData name="邱彥翔" userId="17a294c2-4a85-40a1-9d53-28e48f0b0c07" providerId="ADAL" clId="{EDA464D2-BE0A-42B6-8330-52C78D2D544D}" dt="2022-03-31T16:05:58.064" v="258" actId="14100"/>
        <pc:sldMkLst>
          <pc:docMk/>
          <pc:sldMk cId="1549538575" sldId="263"/>
        </pc:sldMkLst>
        <pc:spChg chg="mod">
          <ac:chgData name="邱彥翔" userId="17a294c2-4a85-40a1-9d53-28e48f0b0c07" providerId="ADAL" clId="{EDA464D2-BE0A-42B6-8330-52C78D2D544D}" dt="2022-03-31T16:05:58.064" v="258" actId="14100"/>
          <ac:spMkLst>
            <pc:docMk/>
            <pc:sldMk cId="1549538575" sldId="263"/>
            <ac:spMk id="3" creationId="{D645820B-66EA-4A86-B8B9-39C44162EAF3}"/>
          </ac:spMkLst>
        </pc:spChg>
      </pc:sldChg>
    </pc:docChg>
  </pc:docChgLst>
  <pc:docChgLst>
    <pc:chgData name="彥翔" userId="17a294c2-4a85-40a1-9d53-28e48f0b0c07" providerId="ADAL" clId="{5D1426A4-7251-41F0-A890-9943A82AD1E8}"/>
    <pc:docChg chg="modSld">
      <pc:chgData name="彥翔" userId="17a294c2-4a85-40a1-9d53-28e48f0b0c07" providerId="ADAL" clId="{5D1426A4-7251-41F0-A890-9943A82AD1E8}" dt="2022-04-26T02:58:08.214" v="11" actId="20577"/>
      <pc:docMkLst>
        <pc:docMk/>
      </pc:docMkLst>
      <pc:sldChg chg="modSp mod">
        <pc:chgData name="彥翔" userId="17a294c2-4a85-40a1-9d53-28e48f0b0c07" providerId="ADAL" clId="{5D1426A4-7251-41F0-A890-9943A82AD1E8}" dt="2022-04-26T02:58:08.214" v="11" actId="20577"/>
        <pc:sldMkLst>
          <pc:docMk/>
          <pc:sldMk cId="1549538575" sldId="263"/>
        </pc:sldMkLst>
        <pc:spChg chg="mod">
          <ac:chgData name="彥翔" userId="17a294c2-4a85-40a1-9d53-28e48f0b0c07" providerId="ADAL" clId="{5D1426A4-7251-41F0-A890-9943A82AD1E8}" dt="2022-04-26T02:58:08.214" v="11" actId="20577"/>
          <ac:spMkLst>
            <pc:docMk/>
            <pc:sldMk cId="1549538575" sldId="263"/>
            <ac:spMk id="3" creationId="{D645820B-66EA-4A86-B8B9-39C44162EAF3}"/>
          </ac:spMkLst>
        </pc:spChg>
      </pc:sldChg>
    </pc:docChg>
  </pc:docChgLst>
</pc:chgInfo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A3AD14-0F3F-4BE1-9B89-BD234FDC21DC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1A49D-66A2-4275-B442-659786F3818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024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41A49D-66A2-4275-B442-659786F3818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68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19915F-8A1F-4CB8-AC10-581DA6144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20DB543-06EB-4609-98D1-505CCF865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2CDE22-756A-42A3-AE54-7FF8E82A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E3A2D3-F296-4907-85A4-CC4E6B2A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CC34BC-DEEE-4AA9-8974-A070187BB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7184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AB73EB-D3EA-43A0-BD94-CB4B07172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ED58871-E53F-4143-959C-B5217273C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BBB4BB-0FB0-4743-A970-12D191C47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420313-F4AA-4AE2-964B-10CE5E843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76B687-3808-4670-B10D-BA7C751E0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9740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44DFE47-0800-4019-AA7B-C952B4E2F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08A8E33-D707-402D-9C1A-E0EB4D177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0AD102-D218-4CC9-BDC1-35D0A360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0934A8-31DB-4A55-B6B0-6C4A2A636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729219-C2A7-4EC4-B5C2-8D2206E8E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9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B76670-9227-40CF-80B3-378F14E12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470D14-BD52-4BB6-9E5C-0F70778BE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6A6E6B-4303-4F67-878A-1F5F506BD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A1A51A-8341-4917-9E86-F8F42C31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06A5AE-E483-49C6-8C30-8393CC535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113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C1CB50-A8CF-4B66-B182-AF7DD4433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7AEC740-5563-4731-9616-4FFC72D78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E577FA-9246-48A2-90C8-D4A2D277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47B7AE-F304-4EA7-A880-22C3C05E1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7307BB-C21E-443C-ADD6-3E71F97B0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299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2AA446-464D-4283-A680-BFAB3774F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A6D2C2-542E-43C6-AB5C-AC69258079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848CE24-C39B-498B-8A1A-5AD3FF3D0C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A53263-0D3B-4D43-BE80-F71E19FCD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EC38836-4E2F-462E-B21C-3F365EF3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4508540-FE88-40E5-B560-43FB5DE19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8492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5C1B9C-055D-485C-BD18-A1DF67B60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6122F9F-21ED-41B7-8C98-611E43F65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65525B-3E4B-465A-AB55-E7B0676BC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05871B1-0F0F-418C-9C13-38C1FF5B9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8958853-0E6C-4EE0-8C09-9A8F550C4C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6F76DF3-5634-473E-8D63-76FBA8BA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32DBACC-9BD3-4D56-88D5-83545D68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55F2611-232F-47CE-A4E5-8C66B4D55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9631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319CF0-F366-457E-A5AB-F601F6C2B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7106C64-2AD6-4A4B-B15A-4E7883F8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412A6E0-24F3-4F60-9DF8-7C507E42F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C0F71A-E344-45A1-AD04-9AB97E9A5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026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C0B52C-6F29-4F49-86EF-3F04A26F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95D88C4-D99F-4C4D-90A5-78EC653D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5CE0D0C-23E2-460D-883A-02A5B0310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3758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90CBAF-C6AD-40F7-9731-96956B55B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6CE190-6B01-4F5D-97B9-8E56D0C99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0F3307-2C8B-4A9E-A537-832908D90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75DA9F-4FFE-48CC-B3EE-04DAB97F9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95A81CE-76BA-4597-860D-1DCB0A44F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325349A-5AAF-43F2-A4BC-42BD38B18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70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265A6-E159-43BA-9945-CF0993919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DDD8F90-EE7F-44C2-BF28-FC44527CD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B826EA-76C0-4A47-AE35-AC369E2173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C9F0D91-B0F4-4311-BE79-65EDFB12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02ADBD2-AAE3-4516-9B24-30CAD17E8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239B407-CBD9-4723-8017-B4A34F59C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03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FF888B4-4777-41CA-ABAE-F07C64700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72380D-DD87-44FB-A045-85E0DD456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E649D0-B82A-4623-9687-43202525C6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92DE7-6C6D-43CA-A709-A016011F6422}" type="datetimeFigureOut">
              <a:rPr lang="zh-TW" altLang="en-US" smtClean="0"/>
              <a:t>2022/4/28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DCDA06-76E5-4F81-A6FF-AEA52A803E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01859C-1634-47BD-B124-748641EFEE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EA173-B5C4-4CB6-AEDB-F30D35BE42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894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realengine.com/zh-CN/tech-blog/understanding-and-application-of-transparent-materials-in-ue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.mcpcourse.com/difference-between-translucent-and-vs-transparent/" TargetMode="External"/><Relationship Id="rId5" Type="http://schemas.openxmlformats.org/officeDocument/2006/relationships/hyperlink" Target="https://chowdera.com/2022/01/202201212326285916.html" TargetMode="Externa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igitized-life.blogspot.com/2011/08/blender-25_16.html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ips.clip-studio.com/zh-tw/articles/345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EwZD3hgX2o" TargetMode="External"/><Relationship Id="rId2" Type="http://schemas.openxmlformats.org/officeDocument/2006/relationships/hyperlink" Target="https://zhuanlan.zhihu.com/p/58183059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1DF77-A18E-4052-95AB-5D2DBD99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4" y="389854"/>
            <a:ext cx="10412964" cy="923253"/>
          </a:xfrm>
        </p:spPr>
        <p:txBody>
          <a:bodyPr>
            <a:noAutofit/>
          </a:bodyPr>
          <a:lstStyle/>
          <a:p>
            <a:r>
              <a:rPr lang="zh-TW" altLang="en-US" sz="4800" dirty="0"/>
              <a:t>透明與半透明區別</a:t>
            </a:r>
            <a:endParaRPr lang="zh-TW" altLang="zh-TW" sz="4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5B8CBB4-099E-45AB-85D6-10D360E1BB8D}"/>
              </a:ext>
            </a:extLst>
          </p:cNvPr>
          <p:cNvSpPr txBox="1"/>
          <p:nvPr/>
        </p:nvSpPr>
        <p:spPr>
          <a:xfrm>
            <a:off x="363894" y="1443201"/>
            <a:ext cx="588761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/>
              <a:t>透明材質</a:t>
            </a:r>
            <a:r>
              <a:rPr lang="en-US" altLang="zh-TW" sz="3000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允許所有光線通過而不散射</a:t>
            </a:r>
            <a:endParaRPr lang="en-US" altLang="zh-TW" sz="3000" dirty="0"/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遵循 </a:t>
            </a:r>
            <a:r>
              <a:rPr lang="en-US" altLang="zh-TW" sz="3000" dirty="0"/>
              <a:t>Snell’s Law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表面形成清晰圖像</a:t>
            </a:r>
            <a:endParaRPr lang="en-US" altLang="zh-TW" sz="3000" dirty="0"/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實際是在照後方物體</a:t>
            </a:r>
            <a:r>
              <a:rPr lang="en-US" altLang="zh-TW" sz="3000" dirty="0"/>
              <a:t>(</a:t>
            </a:r>
            <a:r>
              <a:rPr lang="zh-TW" altLang="en-US" sz="3000" dirty="0"/>
              <a:t>清楚</a:t>
            </a:r>
            <a:r>
              <a:rPr lang="en-US" altLang="zh-TW" sz="3000" dirty="0"/>
              <a:t>)</a:t>
            </a:r>
            <a:endParaRPr lang="zh-TW" altLang="en-US" sz="3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C4A042-629C-4294-9C1A-DD447D10B38A}"/>
              </a:ext>
            </a:extLst>
          </p:cNvPr>
          <p:cNvSpPr txBox="1"/>
          <p:nvPr/>
        </p:nvSpPr>
        <p:spPr>
          <a:xfrm>
            <a:off x="5150498" y="4157522"/>
            <a:ext cx="693264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/>
              <a:t>半透明材質</a:t>
            </a:r>
            <a:r>
              <a:rPr lang="en-US" altLang="zh-TW" sz="3000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僅允許少數光線通過，會散射</a:t>
            </a:r>
            <a:endParaRPr lang="en-US" altLang="zh-TW" sz="3000" dirty="0"/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不一定遵循 </a:t>
            </a:r>
            <a:r>
              <a:rPr lang="en-US" altLang="zh-TW" sz="3000" dirty="0"/>
              <a:t>Snell’s Law</a:t>
            </a:r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表面形成不清晰圖像</a:t>
            </a:r>
            <a:endParaRPr lang="en-US" altLang="zh-TW" sz="3000" dirty="0"/>
          </a:p>
          <a:p>
            <a:pPr marL="971550" lvl="1" indent="-514350">
              <a:buFont typeface="+mj-lt"/>
              <a:buAutoNum type="arabicPeriod"/>
            </a:pPr>
            <a:r>
              <a:rPr lang="zh-TW" altLang="en-US" sz="3000" dirty="0"/>
              <a:t>能映出後方物體</a:t>
            </a:r>
            <a:r>
              <a:rPr lang="en-US" altLang="zh-TW" sz="3000" dirty="0"/>
              <a:t>(</a:t>
            </a:r>
            <a:r>
              <a:rPr lang="zh-TW" altLang="en-US" sz="3000" dirty="0"/>
              <a:t>模糊</a:t>
            </a:r>
            <a:r>
              <a:rPr lang="en-US" altLang="zh-TW" sz="3000" dirty="0"/>
              <a:t>)</a:t>
            </a:r>
            <a:r>
              <a:rPr lang="zh-TW" altLang="en-US" sz="3000" dirty="0"/>
              <a:t>及環境顏色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CE6C62C-6BD6-454F-A1E9-4620E38D7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510" y="1412311"/>
            <a:ext cx="5159829" cy="2470814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1174DA8-5D7F-4910-AF3A-CC23C8410977}"/>
              </a:ext>
            </a:extLst>
          </p:cNvPr>
          <p:cNvSpPr txBox="1"/>
          <p:nvPr/>
        </p:nvSpPr>
        <p:spPr>
          <a:xfrm>
            <a:off x="8274697" y="3982330"/>
            <a:ext cx="1550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3"/>
              </a:rPr>
              <a:t>UE4 </a:t>
            </a:r>
            <a:r>
              <a:rPr lang="zh-TW" altLang="en-US" dirty="0">
                <a:hlinkClick r:id="rId3"/>
              </a:rPr>
              <a:t>透明物體</a:t>
            </a:r>
            <a:endParaRPr lang="zh-TW" altLang="en-US" dirty="0"/>
          </a:p>
        </p:txBody>
      </p:sp>
      <p:pic>
        <p:nvPicPr>
          <p:cNvPr id="13" name="Picture 2" descr="在這裏插入圖片描述">
            <a:extLst>
              <a:ext uri="{FF2B5EF4-FFF2-40B4-BE49-F238E27FC236}">
                <a16:creationId xmlns:a16="http://schemas.microsoft.com/office/drawing/2014/main" id="{DB7AF6A5-0949-4A4B-8806-1F1D565851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2" t="5152" r="24583" b="6642"/>
          <a:stretch/>
        </p:blipFill>
        <p:spPr bwMode="auto">
          <a:xfrm>
            <a:off x="1512531" y="4036267"/>
            <a:ext cx="2582637" cy="2268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AD7E32CA-0CCD-4B77-84F1-E10AB4E65FD5}"/>
              </a:ext>
            </a:extLst>
          </p:cNvPr>
          <p:cNvSpPr txBox="1"/>
          <p:nvPr/>
        </p:nvSpPr>
        <p:spPr>
          <a:xfrm>
            <a:off x="1371843" y="6374611"/>
            <a:ext cx="2864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hlinkClick r:id="rId5"/>
              </a:rPr>
              <a:t>UE4 Ray Tracing </a:t>
            </a:r>
            <a:r>
              <a:rPr lang="zh-TW" altLang="en-US" dirty="0">
                <a:hlinkClick r:id="rId5"/>
              </a:rPr>
              <a:t>半透明物體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01CC2E3E-5B18-4DA0-B88A-6216E05A69D2}"/>
              </a:ext>
            </a:extLst>
          </p:cNvPr>
          <p:cNvSpPr txBox="1"/>
          <p:nvPr/>
        </p:nvSpPr>
        <p:spPr>
          <a:xfrm>
            <a:off x="4235855" y="6567653"/>
            <a:ext cx="809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Ref: </a:t>
            </a:r>
            <a:r>
              <a:rPr lang="en-US" altLang="zh-TW" dirty="0">
                <a:hlinkClick r:id="rId6"/>
              </a:rPr>
              <a:t>https://m.mcpcourse.com/difference-between-translucent-and-vs-transparent/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302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1DF77-A18E-4052-95AB-5D2DBD99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4" y="389854"/>
            <a:ext cx="10412964" cy="923253"/>
          </a:xfrm>
        </p:spPr>
        <p:txBody>
          <a:bodyPr>
            <a:noAutofit/>
          </a:bodyPr>
          <a:lstStyle/>
          <a:p>
            <a:r>
              <a:rPr lang="zh-TW" altLang="en-US" sz="4800" dirty="0"/>
              <a:t>半透明反射與折射</a:t>
            </a:r>
            <a:endParaRPr lang="zh-TW" altLang="zh-TW" sz="4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B9E4783-6A67-4009-8C6A-97285485DBF2}"/>
              </a:ext>
            </a:extLst>
          </p:cNvPr>
          <p:cNvSpPr txBox="1"/>
          <p:nvPr/>
        </p:nvSpPr>
        <p:spPr>
          <a:xfrm>
            <a:off x="5645020" y="6468146"/>
            <a:ext cx="702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Ref: </a:t>
            </a:r>
            <a:r>
              <a:rPr lang="en-US" altLang="zh-TW" dirty="0">
                <a:hlinkClick r:id="rId2"/>
              </a:rPr>
              <a:t>https://digitized-life.blogspot.com/2011/08/blender-25_16.html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4A2D037-7A26-4F83-8310-3C4ECBF1C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009" y="1662027"/>
            <a:ext cx="6911845" cy="392372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FF308AD-A9E5-416A-A55B-72A68A2F5678}"/>
              </a:ext>
            </a:extLst>
          </p:cNvPr>
          <p:cNvSpPr txBox="1"/>
          <p:nvPr/>
        </p:nvSpPr>
        <p:spPr>
          <a:xfrm>
            <a:off x="384695" y="2979584"/>
            <a:ext cx="44973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/>
              <a:t>左圖為半透明反射 </a:t>
            </a:r>
            <a:r>
              <a:rPr lang="en-US" altLang="zh-TW" sz="3000" dirty="0"/>
              <a:t>+ </a:t>
            </a:r>
            <a:r>
              <a:rPr lang="zh-TW" altLang="en-US" sz="3000" dirty="0"/>
              <a:t>折射</a:t>
            </a:r>
            <a:endParaRPr lang="en-US" altLang="zh-TW" sz="3000" dirty="0"/>
          </a:p>
          <a:p>
            <a:r>
              <a:rPr lang="zh-TW" altLang="en-US" sz="3000" dirty="0"/>
              <a:t>右方只有半透明反射</a:t>
            </a:r>
            <a:endParaRPr lang="en-US" altLang="zh-TW" sz="3000" dirty="0"/>
          </a:p>
          <a:p>
            <a:endParaRPr lang="en-US" altLang="zh-TW" sz="3000" dirty="0"/>
          </a:p>
          <a:p>
            <a:endParaRPr lang="en-US" altLang="zh-TW" sz="3000" dirty="0"/>
          </a:p>
          <a:p>
            <a:endParaRPr lang="en-US" altLang="zh-TW" sz="3000" dirty="0"/>
          </a:p>
          <a:p>
            <a:r>
              <a:rPr lang="en-US" altLang="zh-TW" sz="3000" dirty="0"/>
              <a:t>(from Blender)</a:t>
            </a:r>
            <a:endParaRPr lang="zh-TW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905124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1DF77-A18E-4052-95AB-5D2DBD99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4" y="389854"/>
            <a:ext cx="10412964" cy="923253"/>
          </a:xfrm>
        </p:spPr>
        <p:txBody>
          <a:bodyPr>
            <a:noAutofit/>
          </a:bodyPr>
          <a:lstStyle/>
          <a:p>
            <a:r>
              <a:rPr lang="zh-TW" altLang="en-US" sz="4800" dirty="0"/>
              <a:t>半透明反射與折射</a:t>
            </a:r>
            <a:endParaRPr lang="zh-TW" altLang="zh-TW" sz="48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B9E4783-6A67-4009-8C6A-97285485DBF2}"/>
              </a:ext>
            </a:extLst>
          </p:cNvPr>
          <p:cNvSpPr txBox="1"/>
          <p:nvPr/>
        </p:nvSpPr>
        <p:spPr>
          <a:xfrm>
            <a:off x="7053944" y="6460676"/>
            <a:ext cx="5057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Ref:</a:t>
            </a:r>
            <a:r>
              <a:rPr lang="en-US" altLang="zh-TW" dirty="0">
                <a:hlinkClick r:id="rId3"/>
              </a:rPr>
              <a:t> https://tips.clip-studio.com/zh-tw/articles/3454</a:t>
            </a:r>
            <a:endParaRPr lang="zh-TW" altLang="en-US" dirty="0"/>
          </a:p>
        </p:txBody>
      </p:sp>
      <p:pic>
        <p:nvPicPr>
          <p:cNvPr id="1026" name="Picture 2" descr="pop image">
            <a:extLst>
              <a:ext uri="{FF2B5EF4-FFF2-40B4-BE49-F238E27FC236}">
                <a16:creationId xmlns:a16="http://schemas.microsoft.com/office/drawing/2014/main" id="{48C4DC93-B909-4423-8ED5-F95C93AE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" t="2535" r="1586" b="542"/>
          <a:stretch/>
        </p:blipFill>
        <p:spPr bwMode="auto">
          <a:xfrm>
            <a:off x="547256" y="1717293"/>
            <a:ext cx="5841104" cy="389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3BBC765E-D7AB-4323-BB61-8B1B14E6572A}"/>
              </a:ext>
            </a:extLst>
          </p:cNvPr>
          <p:cNvSpPr txBox="1"/>
          <p:nvPr/>
        </p:nvSpPr>
        <p:spPr>
          <a:xfrm>
            <a:off x="1409185" y="5770377"/>
            <a:ext cx="3834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From Transparent to Opaque</a:t>
            </a:r>
            <a:endParaRPr lang="zh-TW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8976F17-C6F1-4040-B2D9-3CB86E84277E}"/>
              </a:ext>
            </a:extLst>
          </p:cNvPr>
          <p:cNvSpPr txBox="1"/>
          <p:nvPr/>
        </p:nvSpPr>
        <p:spPr>
          <a:xfrm>
            <a:off x="7287209" y="5770378"/>
            <a:ext cx="4086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Translucent Example(Skin, Leaf)</a:t>
            </a:r>
            <a:endParaRPr lang="zh-TW" altLang="en-US" sz="24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67A066E-8CD7-4D1C-9924-F61F677E1C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4025" y="1717293"/>
            <a:ext cx="4842587" cy="389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1DF77-A18E-4052-95AB-5D2DBD99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4" y="389854"/>
            <a:ext cx="10412964" cy="923253"/>
          </a:xfrm>
        </p:spPr>
        <p:txBody>
          <a:bodyPr>
            <a:noAutofit/>
          </a:bodyPr>
          <a:lstStyle/>
          <a:p>
            <a:r>
              <a:rPr lang="en-US" altLang="zh-TW" sz="4800" dirty="0"/>
              <a:t>Sphere/Box Reflection Capture(SRC,</a:t>
            </a:r>
            <a:r>
              <a:rPr lang="zh-TW" altLang="en-US" sz="4800" dirty="0"/>
              <a:t> </a:t>
            </a:r>
            <a:r>
              <a:rPr lang="en-US" altLang="zh-TW" sz="4800" dirty="0"/>
              <a:t>BRC)	</a:t>
            </a:r>
            <a:endParaRPr lang="zh-TW" altLang="zh-TW" sz="48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041B49F-7B67-49F8-B4B5-D1E58317F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811" y="2395948"/>
            <a:ext cx="11318033" cy="3174428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zh-TW" sz="3000" dirty="0"/>
              <a:t>Step: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altLang="zh-TW" sz="2400" dirty="0"/>
              <a:t>Window &gt; show </a:t>
            </a:r>
            <a:r>
              <a:rPr lang="en-US" altLang="zh-TW" sz="2400" u="sng" dirty="0"/>
              <a:t>Place Actors</a:t>
            </a:r>
            <a:r>
              <a:rPr lang="en-US" altLang="zh-TW" sz="2400" dirty="0"/>
              <a:t> &gt; Visual Effects -&gt; Search “Box Reflection Capture”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en-US" altLang="zh-TW" sz="2400" dirty="0"/>
              <a:t>Build -&gt; Build Reflection Captures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zh-TW" altLang="en-US" sz="2400" dirty="0"/>
              <a:t>調整分辨率</a:t>
            </a:r>
            <a:r>
              <a:rPr lang="en-US" altLang="zh-TW" sz="2400" dirty="0"/>
              <a:t>(</a:t>
            </a:r>
            <a:r>
              <a:rPr lang="zh-TW" altLang="en-US" sz="2400" dirty="0"/>
              <a:t>超過</a:t>
            </a:r>
            <a:r>
              <a:rPr lang="en-US" altLang="zh-TW" sz="2400" dirty="0"/>
              <a:t>4096</a:t>
            </a:r>
            <a:r>
              <a:rPr lang="zh-TW" altLang="en-US" sz="2400" dirty="0"/>
              <a:t>後會非常昂貴，</a:t>
            </a:r>
            <a:r>
              <a:rPr lang="en-US" altLang="zh-TW" sz="2400" dirty="0"/>
              <a:t>default 128)</a:t>
            </a:r>
            <a:r>
              <a:rPr lang="zh-TW" altLang="en-US" sz="2400" dirty="0"/>
              <a:t>：</a:t>
            </a:r>
            <a:r>
              <a:rPr lang="en-US" altLang="zh-TW" sz="2400" dirty="0"/>
              <a:t>Edit -&gt; Project Setting -&gt; Engine – Rendering -&gt; Reflection Capture Resolution </a:t>
            </a:r>
          </a:p>
          <a:p>
            <a:pPr marL="971550" lvl="1" indent="-514350" algn="l">
              <a:buFont typeface="+mj-lt"/>
              <a:buAutoNum type="arabicPeriod"/>
            </a:pPr>
            <a:r>
              <a:rPr lang="zh-TW" altLang="en-US" sz="2400" dirty="0"/>
              <a:t>調整 </a:t>
            </a:r>
            <a:r>
              <a:rPr lang="en-US" altLang="zh-TW" sz="2400" dirty="0"/>
              <a:t>Box transition Distance(BRC) </a:t>
            </a:r>
            <a:r>
              <a:rPr lang="zh-TW" altLang="en-US" sz="2400" dirty="0"/>
              <a:t>和 </a:t>
            </a:r>
            <a:r>
              <a:rPr lang="en-US" altLang="zh-TW" sz="2400" dirty="0"/>
              <a:t>Influence Distance(SRC)</a:t>
            </a:r>
            <a:r>
              <a:rPr lang="zh-TW" altLang="en-US" sz="2400" dirty="0"/>
              <a:t>大小至欲覆蓋範圍</a:t>
            </a:r>
            <a:endParaRPr lang="en-US" altLang="zh-TW" sz="2400" dirty="0"/>
          </a:p>
          <a:p>
            <a:pPr algn="l"/>
            <a:r>
              <a:rPr lang="en-US" altLang="zh-TW" dirty="0"/>
              <a:t>	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場景原先就有 </a:t>
            </a:r>
            <a:r>
              <a:rPr lang="en-US" altLang="zh-TW" dirty="0">
                <a:solidFill>
                  <a:srgbClr val="FF0000"/>
                </a:solidFill>
              </a:rPr>
              <a:t>SRC </a:t>
            </a:r>
            <a:r>
              <a:rPr lang="zh-TW" altLang="en-US" dirty="0">
                <a:solidFill>
                  <a:srgbClr val="FF0000"/>
                </a:solidFill>
              </a:rPr>
              <a:t>和 </a:t>
            </a:r>
            <a:r>
              <a:rPr lang="en-US" altLang="zh-TW" dirty="0">
                <a:solidFill>
                  <a:srgbClr val="FF0000"/>
                </a:solidFill>
              </a:rPr>
              <a:t>BRC)</a:t>
            </a:r>
            <a:endParaRPr lang="zh-TW" altLang="en-US" sz="3000" dirty="0">
              <a:solidFill>
                <a:srgbClr val="FF000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B9E4783-6A67-4009-8C6A-97285485DBF2}"/>
              </a:ext>
            </a:extLst>
          </p:cNvPr>
          <p:cNvSpPr txBox="1"/>
          <p:nvPr/>
        </p:nvSpPr>
        <p:spPr>
          <a:xfrm>
            <a:off x="7218783" y="6144980"/>
            <a:ext cx="4973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Ref: </a:t>
            </a:r>
            <a:r>
              <a:rPr lang="en-US" altLang="zh-TW" dirty="0">
                <a:hlinkClick r:id="rId2"/>
              </a:rPr>
              <a:t>https://zhuanlan.zhihu.com/p/58183059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https://www.youtube.com/watch?v=KEwZD3hgX2o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63279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E6385-8B3A-4AB5-B116-539056BA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3226"/>
          </a:xfrm>
        </p:spPr>
        <p:txBody>
          <a:bodyPr/>
          <a:lstStyle/>
          <a:p>
            <a:pPr algn="ctr"/>
            <a:r>
              <a:rPr lang="zh-TW" altLang="en-US" dirty="0"/>
              <a:t>插入 </a:t>
            </a:r>
            <a:r>
              <a:rPr lang="en-US" altLang="zh-TW" dirty="0"/>
              <a:t>Box Reflection Capture(BRC)</a:t>
            </a:r>
            <a:endParaRPr lang="zh-TW" altLang="en-US" dirty="0"/>
          </a:p>
        </p:txBody>
      </p:sp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C3A3809C-3B77-4081-B610-01883FDB7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1035" y="1592360"/>
            <a:ext cx="8239209" cy="448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3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E6385-8B3A-4AB5-B116-539056BA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9812"/>
            <a:ext cx="10515600" cy="813226"/>
          </a:xfrm>
        </p:spPr>
        <p:txBody>
          <a:bodyPr/>
          <a:lstStyle/>
          <a:p>
            <a:pPr algn="ctr"/>
            <a:r>
              <a:rPr lang="zh-TW" altLang="en-US" dirty="0"/>
              <a:t>成像效果</a:t>
            </a:r>
          </a:p>
        </p:txBody>
      </p:sp>
      <p:sp>
        <p:nvSpPr>
          <p:cNvPr id="18" name="內容版面配置區 9">
            <a:extLst>
              <a:ext uri="{FF2B5EF4-FFF2-40B4-BE49-F238E27FC236}">
                <a16:creationId xmlns:a16="http://schemas.microsoft.com/office/drawing/2014/main" id="{29CA4005-46A5-4016-9F26-E59664169970}"/>
              </a:ext>
            </a:extLst>
          </p:cNvPr>
          <p:cNvSpPr txBox="1">
            <a:spLocks/>
          </p:cNvSpPr>
          <p:nvPr/>
        </p:nvSpPr>
        <p:spPr>
          <a:xfrm>
            <a:off x="875523" y="1420949"/>
            <a:ext cx="10440954" cy="5011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TW" sz="3000" dirty="0"/>
              <a:t>BRC</a:t>
            </a:r>
            <a:r>
              <a:rPr lang="zh-TW" altLang="en-US" sz="3000" dirty="0"/>
              <a:t> 無顯著差異，其應用場景適合盒裝環境</a:t>
            </a:r>
            <a:r>
              <a:rPr lang="en-US" altLang="zh-TW" sz="3000" dirty="0"/>
              <a:t>(</a:t>
            </a:r>
            <a:r>
              <a:rPr lang="zh-TW" altLang="en-US" sz="3000" dirty="0"/>
              <a:t>牆壁等</a:t>
            </a:r>
            <a:r>
              <a:rPr lang="en-US" altLang="zh-TW" sz="3000" dirty="0"/>
              <a:t>)</a:t>
            </a:r>
            <a:endParaRPr lang="zh-TW" altLang="en-US" sz="3000" dirty="0"/>
          </a:p>
        </p:txBody>
      </p:sp>
      <p:sp>
        <p:nvSpPr>
          <p:cNvPr id="21" name="內容版面配置區 9">
            <a:extLst>
              <a:ext uri="{FF2B5EF4-FFF2-40B4-BE49-F238E27FC236}">
                <a16:creationId xmlns:a16="http://schemas.microsoft.com/office/drawing/2014/main" id="{3A8E05D9-BF7F-49DD-B8D0-A14D1F257B72}"/>
              </a:ext>
            </a:extLst>
          </p:cNvPr>
          <p:cNvSpPr txBox="1">
            <a:spLocks/>
          </p:cNvSpPr>
          <p:nvPr/>
        </p:nvSpPr>
        <p:spPr>
          <a:xfrm>
            <a:off x="2649409" y="6240948"/>
            <a:ext cx="903517" cy="5038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000" dirty="0"/>
              <a:t>原圖</a:t>
            </a:r>
          </a:p>
        </p:txBody>
      </p:sp>
      <p:sp>
        <p:nvSpPr>
          <p:cNvPr id="22" name="內容版面配置區 9">
            <a:extLst>
              <a:ext uri="{FF2B5EF4-FFF2-40B4-BE49-F238E27FC236}">
                <a16:creationId xmlns:a16="http://schemas.microsoft.com/office/drawing/2014/main" id="{81258711-DA22-45FF-9687-15FA390E9361}"/>
              </a:ext>
            </a:extLst>
          </p:cNvPr>
          <p:cNvSpPr txBox="1">
            <a:spLocks/>
          </p:cNvSpPr>
          <p:nvPr/>
        </p:nvSpPr>
        <p:spPr>
          <a:xfrm>
            <a:off x="7865159" y="6240948"/>
            <a:ext cx="2534664" cy="50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000" dirty="0"/>
              <a:t>加入一個</a:t>
            </a:r>
            <a:r>
              <a:rPr lang="en-US" altLang="zh-TW" sz="3000" dirty="0"/>
              <a:t>BRC</a:t>
            </a:r>
            <a:endParaRPr lang="zh-TW" altLang="en-US" sz="3000" dirty="0"/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8AAF84A6-9ACF-4668-B425-AE84765A5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5" y="2271335"/>
            <a:ext cx="5978333" cy="3969613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747CFCD7-EF10-40B8-9007-3F08A2F6D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584" y="2271335"/>
            <a:ext cx="5930791" cy="396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0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E6385-8B3A-4AB5-B116-539056BA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3226"/>
          </a:xfrm>
        </p:spPr>
        <p:txBody>
          <a:bodyPr/>
          <a:lstStyle/>
          <a:p>
            <a:pPr algn="ctr"/>
            <a:r>
              <a:rPr lang="zh-TW" altLang="en-US" dirty="0"/>
              <a:t>插入 </a:t>
            </a:r>
            <a:r>
              <a:rPr lang="en-US" altLang="zh-TW" dirty="0"/>
              <a:t>Sphere Reflection Capture(SRC)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209AFCD0-D3BC-48CE-8712-36B73795A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5560" y="1825625"/>
            <a:ext cx="83608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11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AE6385-8B3A-4AB5-B116-539056BA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3226"/>
          </a:xfrm>
        </p:spPr>
        <p:txBody>
          <a:bodyPr/>
          <a:lstStyle/>
          <a:p>
            <a:pPr algn="ctr"/>
            <a:r>
              <a:rPr lang="zh-TW" altLang="en-US" dirty="0"/>
              <a:t>成像效果</a:t>
            </a:r>
          </a:p>
        </p:txBody>
      </p:sp>
      <p:sp>
        <p:nvSpPr>
          <p:cNvPr id="18" name="內容版面配置區 9">
            <a:extLst>
              <a:ext uri="{FF2B5EF4-FFF2-40B4-BE49-F238E27FC236}">
                <a16:creationId xmlns:a16="http://schemas.microsoft.com/office/drawing/2014/main" id="{29CA4005-46A5-4016-9F26-E59664169970}"/>
              </a:ext>
            </a:extLst>
          </p:cNvPr>
          <p:cNvSpPr txBox="1">
            <a:spLocks/>
          </p:cNvSpPr>
          <p:nvPr/>
        </p:nvSpPr>
        <p:spPr>
          <a:xfrm>
            <a:off x="2649409" y="1472918"/>
            <a:ext cx="7537191" cy="50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000" dirty="0"/>
              <a:t>加入 </a:t>
            </a:r>
            <a:r>
              <a:rPr lang="en-US" altLang="zh-TW" sz="3000" dirty="0"/>
              <a:t>SRC</a:t>
            </a:r>
            <a:r>
              <a:rPr lang="zh-TW" altLang="en-US" sz="3000"/>
              <a:t>，增強了反射</a:t>
            </a:r>
            <a:r>
              <a:rPr lang="zh-TW" altLang="en-US" sz="3000" dirty="0"/>
              <a:t>的細節與成像</a:t>
            </a:r>
          </a:p>
        </p:txBody>
      </p:sp>
      <p:sp>
        <p:nvSpPr>
          <p:cNvPr id="21" name="內容版面配置區 9">
            <a:extLst>
              <a:ext uri="{FF2B5EF4-FFF2-40B4-BE49-F238E27FC236}">
                <a16:creationId xmlns:a16="http://schemas.microsoft.com/office/drawing/2014/main" id="{3A8E05D9-BF7F-49DD-B8D0-A14D1F257B72}"/>
              </a:ext>
            </a:extLst>
          </p:cNvPr>
          <p:cNvSpPr txBox="1">
            <a:spLocks/>
          </p:cNvSpPr>
          <p:nvPr/>
        </p:nvSpPr>
        <p:spPr>
          <a:xfrm>
            <a:off x="2649409" y="6240948"/>
            <a:ext cx="903517" cy="50385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000" dirty="0"/>
              <a:t>原圖</a:t>
            </a:r>
          </a:p>
        </p:txBody>
      </p:sp>
      <p:sp>
        <p:nvSpPr>
          <p:cNvPr id="22" name="內容版面配置區 9">
            <a:extLst>
              <a:ext uri="{FF2B5EF4-FFF2-40B4-BE49-F238E27FC236}">
                <a16:creationId xmlns:a16="http://schemas.microsoft.com/office/drawing/2014/main" id="{81258711-DA22-45FF-9687-15FA390E9361}"/>
              </a:ext>
            </a:extLst>
          </p:cNvPr>
          <p:cNvSpPr txBox="1">
            <a:spLocks/>
          </p:cNvSpPr>
          <p:nvPr/>
        </p:nvSpPr>
        <p:spPr>
          <a:xfrm>
            <a:off x="7865159" y="6240948"/>
            <a:ext cx="2534664" cy="50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000" dirty="0"/>
              <a:t>加入二個</a:t>
            </a:r>
            <a:r>
              <a:rPr lang="en-US" altLang="zh-TW" sz="3000" dirty="0"/>
              <a:t>SRC</a:t>
            </a:r>
            <a:endParaRPr lang="zh-TW" altLang="en-US" sz="30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B2E8D7C-32A7-4795-90EA-8F944D013C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9" r="446"/>
          <a:stretch/>
        </p:blipFill>
        <p:spPr>
          <a:xfrm>
            <a:off x="6152759" y="2299440"/>
            <a:ext cx="6041013" cy="394150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1694705-AE58-43EA-9646-7BF8C30E2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5" y="2271335"/>
            <a:ext cx="5978333" cy="3969613"/>
          </a:xfrm>
          <a:prstGeom prst="rect">
            <a:avLst/>
          </a:pr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57FAF859-9C86-4523-8ABE-851AA4972E9A}"/>
              </a:ext>
            </a:extLst>
          </p:cNvPr>
          <p:cNvSpPr/>
          <p:nvPr/>
        </p:nvSpPr>
        <p:spPr>
          <a:xfrm>
            <a:off x="9173265" y="4572000"/>
            <a:ext cx="829151" cy="5038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616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61DF77-A18E-4052-95AB-5D2DBD997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4" y="389854"/>
            <a:ext cx="10412964" cy="923253"/>
          </a:xfrm>
        </p:spPr>
        <p:txBody>
          <a:bodyPr>
            <a:noAutofit/>
          </a:bodyPr>
          <a:lstStyle/>
          <a:p>
            <a:r>
              <a:rPr lang="en-US" altLang="zh-TW" sz="4800" dirty="0"/>
              <a:t>Dither fake translucency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041B49F-7B67-49F8-B4B5-D1E58317F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812" y="2395948"/>
            <a:ext cx="11103430" cy="3174428"/>
          </a:xfrm>
        </p:spPr>
        <p:txBody>
          <a:bodyPr>
            <a:normAutofit/>
          </a:bodyPr>
          <a:lstStyle/>
          <a:p>
            <a:pPr algn="l"/>
            <a:r>
              <a:rPr lang="en-US" altLang="zh-TW" dirty="0"/>
              <a:t>	</a:t>
            </a:r>
            <a:endParaRPr lang="zh-TW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665241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320</Words>
  <Application>Microsoft Office PowerPoint</Application>
  <PresentationFormat>寬螢幕</PresentationFormat>
  <Paragraphs>49</Paragraphs>
  <Slides>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Office 佈景主題</vt:lpstr>
      <vt:lpstr>透明與半透明區別</vt:lpstr>
      <vt:lpstr>半透明反射與折射</vt:lpstr>
      <vt:lpstr>半透明反射與折射</vt:lpstr>
      <vt:lpstr>Sphere/Box Reflection Capture(SRC, BRC) </vt:lpstr>
      <vt:lpstr>插入 Box Reflection Capture(BRC)</vt:lpstr>
      <vt:lpstr>成像效果</vt:lpstr>
      <vt:lpstr>插入 Sphere Reflection Capture(SRC)</vt:lpstr>
      <vt:lpstr>成像效果</vt:lpstr>
      <vt:lpstr>Dither fake translucency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Outline</dc:title>
  <dc:creator>邱彥翔</dc:creator>
  <cp:lastModifiedBy>邱彥翔</cp:lastModifiedBy>
  <cp:revision>13</cp:revision>
  <dcterms:created xsi:type="dcterms:W3CDTF">2022-03-31T10:19:09Z</dcterms:created>
  <dcterms:modified xsi:type="dcterms:W3CDTF">2022-04-28T16:33:13Z</dcterms:modified>
</cp:coreProperties>
</file>

<file path=docProps/thumbnail.jpeg>
</file>